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448" r:id="rId5"/>
    <p:sldId id="259" r:id="rId6"/>
    <p:sldId id="2462" r:id="rId7"/>
    <p:sldId id="2451" r:id="rId8"/>
    <p:sldId id="2432" r:id="rId9"/>
    <p:sldId id="2469" r:id="rId10"/>
    <p:sldId id="2470" r:id="rId11"/>
    <p:sldId id="2467" r:id="rId12"/>
    <p:sldId id="2472" r:id="rId13"/>
    <p:sldId id="2473" r:id="rId14"/>
    <p:sldId id="2484" r:id="rId15"/>
    <p:sldId id="2456" r:id="rId16"/>
    <p:sldId id="2471" r:id="rId17"/>
    <p:sldId id="2483" r:id="rId18"/>
    <p:sldId id="2474" r:id="rId19"/>
    <p:sldId id="2450" r:id="rId20"/>
    <p:sldId id="2476" r:id="rId21"/>
    <p:sldId id="2478" r:id="rId22"/>
    <p:sldId id="2482" r:id="rId23"/>
    <p:sldId id="2453" r:id="rId24"/>
    <p:sldId id="2480" r:id="rId25"/>
    <p:sldId id="2481" r:id="rId26"/>
    <p:sldId id="2457" r:id="rId27"/>
    <p:sldId id="2454" r:id="rId28"/>
    <p:sldId id="24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F52"/>
    <a:srgbClr val="2F3342"/>
    <a:srgbClr val="E99757"/>
    <a:srgbClr val="2C2153"/>
    <a:srgbClr val="01023B"/>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024FB-AB75-4045-886F-6BB5ED7345DA}" v="21" dt="2021-03-08T19:41:30.361"/>
    <p1510:client id="{7F46A45F-8D79-4E26-B8DA-E95E84A72368}" v="475" dt="2021-03-08T06:48:40.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5033" autoAdjust="0"/>
  </p:normalViewPr>
  <p:slideViewPr>
    <p:cSldViewPr snapToGrid="0">
      <p:cViewPr varScale="1">
        <p:scale>
          <a:sx n="97" d="100"/>
          <a:sy n="97" d="100"/>
        </p:scale>
        <p:origin x="216" y="86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Bauler" userId="3b67ce79-00b8-4672-a286-367eee80f970" providerId="ADAL" clId="{414024FB-AB75-4045-886F-6BB5ED7345DA}"/>
    <pc:docChg chg="undo custSel mod addSld delSld modSld sldOrd">
      <pc:chgData name="Mike Bauler" userId="3b67ce79-00b8-4672-a286-367eee80f970" providerId="ADAL" clId="{414024FB-AB75-4045-886F-6BB5ED7345DA}" dt="2021-03-08T19:44:37.472" v="1007" actId="2711"/>
      <pc:docMkLst>
        <pc:docMk/>
      </pc:docMkLst>
      <pc:sldChg chg="modSp mod ord">
        <pc:chgData name="Mike Bauler" userId="3b67ce79-00b8-4672-a286-367eee80f970" providerId="ADAL" clId="{414024FB-AB75-4045-886F-6BB5ED7345DA}" dt="2021-03-08T19:22:01.020" v="428" actId="27636"/>
        <pc:sldMkLst>
          <pc:docMk/>
          <pc:sldMk cId="1325373587" sldId="259"/>
        </pc:sldMkLst>
        <pc:spChg chg="mod">
          <ac:chgData name="Mike Bauler" userId="3b67ce79-00b8-4672-a286-367eee80f970" providerId="ADAL" clId="{414024FB-AB75-4045-886F-6BB5ED7345DA}" dt="2021-03-08T19:22:01.020" v="428" actId="27636"/>
          <ac:spMkLst>
            <pc:docMk/>
            <pc:sldMk cId="1325373587" sldId="259"/>
            <ac:spMk id="9" creationId="{256319DF-036A-473B-95D3-C5F6FF849FD4}"/>
          </ac:spMkLst>
        </pc:spChg>
      </pc:sldChg>
      <pc:sldChg chg="ord">
        <pc:chgData name="Mike Bauler" userId="3b67ce79-00b8-4672-a286-367eee80f970" providerId="ADAL" clId="{414024FB-AB75-4045-886F-6BB5ED7345DA}" dt="2021-03-08T19:29:17.181" v="472"/>
        <pc:sldMkLst>
          <pc:docMk/>
          <pc:sldMk cId="927727573" sldId="2436"/>
        </pc:sldMkLst>
      </pc:sldChg>
      <pc:sldChg chg="addSp delSp modSp mod setBg">
        <pc:chgData name="Mike Bauler" userId="3b67ce79-00b8-4672-a286-367eee80f970" providerId="ADAL" clId="{414024FB-AB75-4045-886F-6BB5ED7345DA}" dt="2021-03-08T17:54:55.676" v="413" actId="20577"/>
        <pc:sldMkLst>
          <pc:docMk/>
          <pc:sldMk cId="839779156" sldId="2450"/>
        </pc:sldMkLst>
        <pc:spChg chg="add del mod ord">
          <ac:chgData name="Mike Bauler" userId="3b67ce79-00b8-4672-a286-367eee80f970" providerId="ADAL" clId="{414024FB-AB75-4045-886F-6BB5ED7345DA}" dt="2021-03-08T17:50:53.545" v="90" actId="21"/>
          <ac:spMkLst>
            <pc:docMk/>
            <pc:sldMk cId="839779156" sldId="2450"/>
            <ac:spMk id="2" creationId="{DAF72BBC-FC90-4B63-96CA-ABED853DBAD0}"/>
          </ac:spMkLst>
        </pc:spChg>
        <pc:spChg chg="add del mod">
          <ac:chgData name="Mike Bauler" userId="3b67ce79-00b8-4672-a286-367eee80f970" providerId="ADAL" clId="{414024FB-AB75-4045-886F-6BB5ED7345DA}" dt="2021-03-08T17:50:14.459" v="84"/>
          <ac:spMkLst>
            <pc:docMk/>
            <pc:sldMk cId="839779156" sldId="2450"/>
            <ac:spMk id="3" creationId="{886C4921-C324-4BA8-B814-645B3D014EFF}"/>
          </ac:spMkLst>
        </pc:spChg>
        <pc:spChg chg="add del">
          <ac:chgData name="Mike Bauler" userId="3b67ce79-00b8-4672-a286-367eee80f970" providerId="ADAL" clId="{414024FB-AB75-4045-886F-6BB5ED7345DA}" dt="2021-03-08T17:50:21.517" v="86"/>
          <ac:spMkLst>
            <pc:docMk/>
            <pc:sldMk cId="839779156" sldId="2450"/>
            <ac:spMk id="4" creationId="{E20B0AFF-4838-4949-B3B1-1237F1BE93B5}"/>
          </ac:spMkLst>
        </pc:spChg>
        <pc:spChg chg="mod">
          <ac:chgData name="Mike Bauler" userId="3b67ce79-00b8-4672-a286-367eee80f970" providerId="ADAL" clId="{414024FB-AB75-4045-886F-6BB5ED7345DA}" dt="2021-03-08T17:49:27.733" v="80" actId="26606"/>
          <ac:spMkLst>
            <pc:docMk/>
            <pc:sldMk cId="839779156" sldId="2450"/>
            <ac:spMk id="5" creationId="{14AB6F96-E5E8-4B40-A18C-2D078D1C2D4F}"/>
          </ac:spMkLst>
        </pc:spChg>
        <pc:spChg chg="add del mod">
          <ac:chgData name="Mike Bauler" userId="3b67ce79-00b8-4672-a286-367eee80f970" providerId="ADAL" clId="{414024FB-AB75-4045-886F-6BB5ED7345DA}" dt="2021-03-08T17:50:39.732" v="89"/>
          <ac:spMkLst>
            <pc:docMk/>
            <pc:sldMk cId="839779156" sldId="2450"/>
            <ac:spMk id="6" creationId="{6DE765E2-1731-4E10-9B04-4F3D6C60B651}"/>
          </ac:spMkLst>
        </pc:spChg>
        <pc:spChg chg="add del mod">
          <ac:chgData name="Mike Bauler" userId="3b67ce79-00b8-4672-a286-367eee80f970" providerId="ADAL" clId="{414024FB-AB75-4045-886F-6BB5ED7345DA}" dt="2021-03-08T17:51:46.361" v="98"/>
          <ac:spMkLst>
            <pc:docMk/>
            <pc:sldMk cId="839779156" sldId="2450"/>
            <ac:spMk id="7" creationId="{5597EAAC-961B-4D73-838F-4CF7503E3A04}"/>
          </ac:spMkLst>
        </pc:spChg>
        <pc:spChg chg="add del">
          <ac:chgData name="Mike Bauler" userId="3b67ce79-00b8-4672-a286-367eee80f970" providerId="ADAL" clId="{414024FB-AB75-4045-886F-6BB5ED7345DA}" dt="2021-03-08T17:51:38.884" v="96"/>
          <ac:spMkLst>
            <pc:docMk/>
            <pc:sldMk cId="839779156" sldId="2450"/>
            <ac:spMk id="9" creationId="{6FE18CB8-4BC6-4E7D-8D44-CDF30EA91ECE}"/>
          </ac:spMkLst>
        </pc:spChg>
        <pc:spChg chg="add mod">
          <ac:chgData name="Mike Bauler" userId="3b67ce79-00b8-4672-a286-367eee80f970" providerId="ADAL" clId="{414024FB-AB75-4045-886F-6BB5ED7345DA}" dt="2021-03-08T17:54:55.676" v="413" actId="20577"/>
          <ac:spMkLst>
            <pc:docMk/>
            <pc:sldMk cId="839779156" sldId="2450"/>
            <ac:spMk id="10" creationId="{3E370C31-C4A1-4B31-B427-4FC46C6CAF58}"/>
          </ac:spMkLst>
        </pc:spChg>
        <pc:spChg chg="add del">
          <ac:chgData name="Mike Bauler" userId="3b67ce79-00b8-4672-a286-367eee80f970" providerId="ADAL" clId="{414024FB-AB75-4045-886F-6BB5ED7345DA}" dt="2021-03-08T17:52:52.044" v="107"/>
          <ac:spMkLst>
            <pc:docMk/>
            <pc:sldMk cId="839779156" sldId="2450"/>
            <ac:spMk id="11" creationId="{B2A99F58-4571-483D-8DFD-344627F2D153}"/>
          </ac:spMkLst>
        </pc:spChg>
        <pc:spChg chg="add del">
          <ac:chgData name="Mike Bauler" userId="3b67ce79-00b8-4672-a286-367eee80f970" providerId="ADAL" clId="{414024FB-AB75-4045-886F-6BB5ED7345DA}" dt="2021-03-08T17:52:55.853" v="109"/>
          <ac:spMkLst>
            <pc:docMk/>
            <pc:sldMk cId="839779156" sldId="2450"/>
            <ac:spMk id="12" creationId="{6F27D17D-9479-4940-A0AD-36845ADB225D}"/>
          </ac:spMkLst>
        </pc:spChg>
        <pc:spChg chg="del">
          <ac:chgData name="Mike Bauler" userId="3b67ce79-00b8-4672-a286-367eee80f970" providerId="ADAL" clId="{414024FB-AB75-4045-886F-6BB5ED7345DA}" dt="2021-03-08T17:49:14.012" v="77" actId="26606"/>
          <ac:spMkLst>
            <pc:docMk/>
            <pc:sldMk cId="839779156" sldId="2450"/>
            <ac:spMk id="13" creationId="{026A84AF-6F58-471A-BF1F-10D8C03511C4}"/>
          </ac:spMkLst>
        </pc:spChg>
        <pc:spChg chg="add del">
          <ac:chgData name="Mike Bauler" userId="3b67ce79-00b8-4672-a286-367eee80f970" providerId="ADAL" clId="{414024FB-AB75-4045-886F-6BB5ED7345DA}" dt="2021-03-08T17:53:12.395" v="111"/>
          <ac:spMkLst>
            <pc:docMk/>
            <pc:sldMk cId="839779156" sldId="2450"/>
            <ac:spMk id="14" creationId="{182FD8E1-AE72-4522-B98B-7E5F5CAE55C1}"/>
          </ac:spMkLst>
        </pc:spChg>
        <pc:spChg chg="add del">
          <ac:chgData name="Mike Bauler" userId="3b67ce79-00b8-4672-a286-367eee80f970" providerId="ADAL" clId="{414024FB-AB75-4045-886F-6BB5ED7345DA}" dt="2021-03-08T17:49:27.733" v="80" actId="26606"/>
          <ac:spMkLst>
            <pc:docMk/>
            <pc:sldMk cId="839779156" sldId="2450"/>
            <ac:spMk id="18" creationId="{9B76D444-2756-434F-AE61-96D69830C13E}"/>
          </ac:spMkLst>
        </pc:spChg>
        <pc:spChg chg="add">
          <ac:chgData name="Mike Bauler" userId="3b67ce79-00b8-4672-a286-367eee80f970" providerId="ADAL" clId="{414024FB-AB75-4045-886F-6BB5ED7345DA}" dt="2021-03-08T17:49:27.733" v="80" actId="26606"/>
          <ac:spMkLst>
            <pc:docMk/>
            <pc:sldMk cId="839779156" sldId="2450"/>
            <ac:spMk id="25" creationId="{E45CA849-654C-4173-AD99-B3A2528275F5}"/>
          </ac:spMkLst>
        </pc:spChg>
        <pc:spChg chg="add">
          <ac:chgData name="Mike Bauler" userId="3b67ce79-00b8-4672-a286-367eee80f970" providerId="ADAL" clId="{414024FB-AB75-4045-886F-6BB5ED7345DA}" dt="2021-03-08T17:49:27.733" v="80" actId="26606"/>
          <ac:spMkLst>
            <pc:docMk/>
            <pc:sldMk cId="839779156" sldId="2450"/>
            <ac:spMk id="27" creationId="{3E23A947-2D45-4208-AE2B-64948C87A3EB}"/>
          </ac:spMkLst>
        </pc:spChg>
        <pc:spChg chg="add">
          <ac:chgData name="Mike Bauler" userId="3b67ce79-00b8-4672-a286-367eee80f970" providerId="ADAL" clId="{414024FB-AB75-4045-886F-6BB5ED7345DA}" dt="2021-03-08T17:49:27.733" v="80" actId="26606"/>
          <ac:spMkLst>
            <pc:docMk/>
            <pc:sldMk cId="839779156" sldId="2450"/>
            <ac:spMk id="29" creationId="{E5BBB0F9-6A59-4D02-A9C7-A2D6516684CE}"/>
          </ac:spMkLst>
        </pc:spChg>
        <pc:picChg chg="mod">
          <ac:chgData name="Mike Bauler" userId="3b67ce79-00b8-4672-a286-367eee80f970" providerId="ADAL" clId="{414024FB-AB75-4045-886F-6BB5ED7345DA}" dt="2021-03-08T17:49:27.733" v="80" actId="26606"/>
          <ac:picMkLst>
            <pc:docMk/>
            <pc:sldMk cId="839779156" sldId="2450"/>
            <ac:picMk id="8" creationId="{1D5DB266-C804-437C-AED7-3D057820D244}"/>
          </ac:picMkLst>
        </pc:picChg>
        <pc:cxnChg chg="add del">
          <ac:chgData name="Mike Bauler" userId="3b67ce79-00b8-4672-a286-367eee80f970" providerId="ADAL" clId="{414024FB-AB75-4045-886F-6BB5ED7345DA}" dt="2021-03-08T17:49:27.733" v="80" actId="26606"/>
          <ac:cxnSpMkLst>
            <pc:docMk/>
            <pc:sldMk cId="839779156" sldId="2450"/>
            <ac:cxnSpMk id="20" creationId="{CF8F36E2-BBE5-43FE-822F-AD8CAE08C071}"/>
          </ac:cxnSpMkLst>
        </pc:cxnChg>
      </pc:sldChg>
      <pc:sldChg chg="addSp delSp modSp mod">
        <pc:chgData name="Mike Bauler" userId="3b67ce79-00b8-4672-a286-367eee80f970" providerId="ADAL" clId="{414024FB-AB75-4045-886F-6BB5ED7345DA}" dt="2021-03-08T19:44:37.472" v="1007" actId="2711"/>
        <pc:sldMkLst>
          <pc:docMk/>
          <pc:sldMk cId="714960598" sldId="2454"/>
        </pc:sldMkLst>
        <pc:spChg chg="add mod">
          <ac:chgData name="Mike Bauler" userId="3b67ce79-00b8-4672-a286-367eee80f970" providerId="ADAL" clId="{414024FB-AB75-4045-886F-6BB5ED7345DA}" dt="2021-03-08T19:41:50.523" v="979" actId="21"/>
          <ac:spMkLst>
            <pc:docMk/>
            <pc:sldMk cId="714960598" sldId="2454"/>
            <ac:spMk id="2" creationId="{EB7B6D5D-158B-45D4-B935-005DEFE4255C}"/>
          </ac:spMkLst>
        </pc:spChg>
        <pc:spChg chg="add del mod">
          <ac:chgData name="Mike Bauler" userId="3b67ce79-00b8-4672-a286-367eee80f970" providerId="ADAL" clId="{414024FB-AB75-4045-886F-6BB5ED7345DA}" dt="2021-03-08T19:42:42.127" v="986" actId="21"/>
          <ac:spMkLst>
            <pc:docMk/>
            <pc:sldMk cId="714960598" sldId="2454"/>
            <ac:spMk id="5" creationId="{8F64E812-1B5F-4C35-BF65-1F956FBF6639}"/>
          </ac:spMkLst>
        </pc:spChg>
        <pc:spChg chg="del mod">
          <ac:chgData name="Mike Bauler" userId="3b67ce79-00b8-4672-a286-367eee80f970" providerId="ADAL" clId="{414024FB-AB75-4045-886F-6BB5ED7345DA}" dt="2021-03-08T19:42:28.387" v="983" actId="21"/>
          <ac:spMkLst>
            <pc:docMk/>
            <pc:sldMk cId="714960598" sldId="2454"/>
            <ac:spMk id="6" creationId="{E4A248D7-680E-4181-9558-ED00D7CEAD68}"/>
          </ac:spMkLst>
        </pc:spChg>
        <pc:spChg chg="add mod">
          <ac:chgData name="Mike Bauler" userId="3b67ce79-00b8-4672-a286-367eee80f970" providerId="ADAL" clId="{414024FB-AB75-4045-886F-6BB5ED7345DA}" dt="2021-03-08T19:43:45.955" v="999" actId="1076"/>
          <ac:spMkLst>
            <pc:docMk/>
            <pc:sldMk cId="714960598" sldId="2454"/>
            <ac:spMk id="11" creationId="{1ADA1C3E-2682-4135-ABE9-84DFA1FF5EF5}"/>
          </ac:spMkLst>
        </pc:spChg>
        <pc:spChg chg="mod">
          <ac:chgData name="Mike Bauler" userId="3b67ce79-00b8-4672-a286-367eee80f970" providerId="ADAL" clId="{414024FB-AB75-4045-886F-6BB5ED7345DA}" dt="2021-03-08T19:43:55.739" v="1001" actId="1076"/>
          <ac:spMkLst>
            <pc:docMk/>
            <pc:sldMk cId="714960598" sldId="2454"/>
            <ac:spMk id="12" creationId="{3DD3B9ED-231E-423D-B8D7-6DE1C249CA4E}"/>
          </ac:spMkLst>
        </pc:spChg>
        <pc:spChg chg="mod">
          <ac:chgData name="Mike Bauler" userId="3b67ce79-00b8-4672-a286-367eee80f970" providerId="ADAL" clId="{414024FB-AB75-4045-886F-6BB5ED7345DA}" dt="2021-03-08T19:44:37.472" v="1007" actId="2711"/>
          <ac:spMkLst>
            <pc:docMk/>
            <pc:sldMk cId="714960598" sldId="2454"/>
            <ac:spMk id="13" creationId="{184497C2-C5BB-4C07-AF14-B5D10275FC68}"/>
          </ac:spMkLst>
        </pc:spChg>
      </pc:sldChg>
      <pc:sldChg chg="modSp mod">
        <pc:chgData name="Mike Bauler" userId="3b67ce79-00b8-4672-a286-367eee80f970" providerId="ADAL" clId="{414024FB-AB75-4045-886F-6BB5ED7345DA}" dt="2021-03-08T19:25:31.504" v="469" actId="20577"/>
        <pc:sldMkLst>
          <pc:docMk/>
          <pc:sldMk cId="1649098948" sldId="2462"/>
        </pc:sldMkLst>
        <pc:spChg chg="mod">
          <ac:chgData name="Mike Bauler" userId="3b67ce79-00b8-4672-a286-367eee80f970" providerId="ADAL" clId="{414024FB-AB75-4045-886F-6BB5ED7345DA}" dt="2021-03-08T19:25:31.504" v="469" actId="20577"/>
          <ac:spMkLst>
            <pc:docMk/>
            <pc:sldMk cId="1649098948" sldId="2462"/>
            <ac:spMk id="2" creationId="{BE3A87B3-0A27-4EE9-979E-B69581E476F0}"/>
          </ac:spMkLst>
        </pc:spChg>
        <pc:spChg chg="mod">
          <ac:chgData name="Mike Bauler" userId="3b67ce79-00b8-4672-a286-367eee80f970" providerId="ADAL" clId="{414024FB-AB75-4045-886F-6BB5ED7345DA}" dt="2021-03-08T19:25:00.995" v="447" actId="5793"/>
          <ac:spMkLst>
            <pc:docMk/>
            <pc:sldMk cId="1649098948" sldId="2462"/>
            <ac:spMk id="6" creationId="{F3C89A40-EEAA-43AB-9A3A-B2CFDE450F1B}"/>
          </ac:spMkLst>
        </pc:spChg>
      </pc:sldChg>
      <pc:sldChg chg="addSp delSp modSp add del mod setBg addAnim">
        <pc:chgData name="Mike Bauler" userId="3b67ce79-00b8-4672-a286-367eee80f970" providerId="ADAL" clId="{414024FB-AB75-4045-886F-6BB5ED7345DA}" dt="2021-03-08T19:28:10.826" v="470" actId="2696"/>
        <pc:sldMkLst>
          <pc:docMk/>
          <pc:sldMk cId="1596201276" sldId="2485"/>
        </pc:sldMkLst>
        <pc:spChg chg="add del mod">
          <ac:chgData name="Mike Bauler" userId="3b67ce79-00b8-4672-a286-367eee80f970" providerId="ADAL" clId="{414024FB-AB75-4045-886F-6BB5ED7345DA}" dt="2021-03-08T19:24:27.043" v="444"/>
          <ac:spMkLst>
            <pc:docMk/>
            <pc:sldMk cId="1596201276" sldId="2485"/>
            <ac:spMk id="2" creationId="{A121EDC5-C1D2-4BAA-893A-25EB118C6AE1}"/>
          </ac:spMkLst>
        </pc:spChg>
        <pc:spChg chg="mod ord">
          <ac:chgData name="Mike Bauler" userId="3b67ce79-00b8-4672-a286-367eee80f970" providerId="ADAL" clId="{414024FB-AB75-4045-886F-6BB5ED7345DA}" dt="2021-03-08T19:23:30.431" v="440" actId="27636"/>
          <ac:spMkLst>
            <pc:docMk/>
            <pc:sldMk cId="1596201276" sldId="2485"/>
            <ac:spMk id="3" creationId="{1D24B42B-925B-494C-A986-BD85E8117E1E}"/>
          </ac:spMkLst>
        </pc:spChg>
        <pc:spChg chg="mod">
          <ac:chgData name="Mike Bauler" userId="3b67ce79-00b8-4672-a286-367eee80f970" providerId="ADAL" clId="{414024FB-AB75-4045-886F-6BB5ED7345DA}" dt="2021-03-08T19:23:16.497" v="437" actId="26606"/>
          <ac:spMkLst>
            <pc:docMk/>
            <pc:sldMk cId="1596201276" sldId="2485"/>
            <ac:spMk id="6" creationId="{FC6A5C12-E784-444E-B868-DE2AE85742BB}"/>
          </ac:spMkLst>
        </pc:spChg>
        <pc:spChg chg="add del">
          <ac:chgData name="Mike Bauler" userId="3b67ce79-00b8-4672-a286-367eee80f970" providerId="ADAL" clId="{414024FB-AB75-4045-886F-6BB5ED7345DA}" dt="2021-03-08T19:22:57.795" v="434" actId="26606"/>
          <ac:spMkLst>
            <pc:docMk/>
            <pc:sldMk cId="1596201276" sldId="2485"/>
            <ac:spMk id="13" creationId="{E49CC64F-7275-4E33-961B-0C5CDC439875}"/>
          </ac:spMkLst>
        </pc:spChg>
        <pc:spChg chg="add del">
          <ac:chgData name="Mike Bauler" userId="3b67ce79-00b8-4672-a286-367eee80f970" providerId="ADAL" clId="{414024FB-AB75-4045-886F-6BB5ED7345DA}" dt="2021-03-08T19:22:57.779" v="433" actId="26606"/>
          <ac:spMkLst>
            <pc:docMk/>
            <pc:sldMk cId="1596201276" sldId="2485"/>
            <ac:spMk id="18" creationId="{AD35AE2F-5E3A-49D9-8DE1-8A333BA4088E}"/>
          </ac:spMkLst>
        </pc:spChg>
        <pc:spChg chg="add del">
          <ac:chgData name="Mike Bauler" userId="3b67ce79-00b8-4672-a286-367eee80f970" providerId="ADAL" clId="{414024FB-AB75-4045-886F-6BB5ED7345DA}" dt="2021-03-08T19:22:57.779" v="433" actId="26606"/>
          <ac:spMkLst>
            <pc:docMk/>
            <pc:sldMk cId="1596201276" sldId="2485"/>
            <ac:spMk id="20" creationId="{98072727-1E1A-4B8C-8839-AAB69FA2ECE2}"/>
          </ac:spMkLst>
        </pc:spChg>
        <pc:spChg chg="add del">
          <ac:chgData name="Mike Bauler" userId="3b67ce79-00b8-4672-a286-367eee80f970" providerId="ADAL" clId="{414024FB-AB75-4045-886F-6BB5ED7345DA}" dt="2021-03-08T19:22:57.779" v="433" actId="26606"/>
          <ac:spMkLst>
            <pc:docMk/>
            <pc:sldMk cId="1596201276" sldId="2485"/>
            <ac:spMk id="22" creationId="{79EB4626-023C-436D-9F57-9EB46080909D}"/>
          </ac:spMkLst>
        </pc:spChg>
        <pc:spChg chg="add del">
          <ac:chgData name="Mike Bauler" userId="3b67ce79-00b8-4672-a286-367eee80f970" providerId="ADAL" clId="{414024FB-AB75-4045-886F-6BB5ED7345DA}" dt="2021-03-08T19:23:16.497" v="437" actId="26606"/>
          <ac:spMkLst>
            <pc:docMk/>
            <pc:sldMk cId="1596201276" sldId="2485"/>
            <ac:spMk id="24" creationId="{08C9B587-E65E-4B52-B37C-ABEBB6E87928}"/>
          </ac:spMkLst>
        </pc:spChg>
        <pc:spChg chg="add del">
          <ac:chgData name="Mike Bauler" userId="3b67ce79-00b8-4672-a286-367eee80f970" providerId="ADAL" clId="{414024FB-AB75-4045-886F-6BB5ED7345DA}" dt="2021-03-08T19:23:16.497" v="437" actId="26606"/>
          <ac:spMkLst>
            <pc:docMk/>
            <pc:sldMk cId="1596201276" sldId="2485"/>
            <ac:spMk id="25" creationId="{0671A8AE-40A1-4631-A6B8-581AFF065482}"/>
          </ac:spMkLst>
        </pc:spChg>
        <pc:spChg chg="add del">
          <ac:chgData name="Mike Bauler" userId="3b67ce79-00b8-4672-a286-367eee80f970" providerId="ADAL" clId="{414024FB-AB75-4045-886F-6BB5ED7345DA}" dt="2021-03-08T19:23:16.497" v="437" actId="26606"/>
          <ac:spMkLst>
            <pc:docMk/>
            <pc:sldMk cId="1596201276" sldId="2485"/>
            <ac:spMk id="26" creationId="{AB58EF07-17C2-48CF-ABB0-EEF1F17CB8F0}"/>
          </ac:spMkLst>
        </pc:spChg>
        <pc:spChg chg="add del">
          <ac:chgData name="Mike Bauler" userId="3b67ce79-00b8-4672-a286-367eee80f970" providerId="ADAL" clId="{414024FB-AB75-4045-886F-6BB5ED7345DA}" dt="2021-03-08T19:23:16.497" v="437" actId="26606"/>
          <ac:spMkLst>
            <pc:docMk/>
            <pc:sldMk cId="1596201276" sldId="2485"/>
            <ac:spMk id="27" creationId="{AF2F604E-43BE-4DC3-B983-E071523364F8}"/>
          </ac:spMkLst>
        </pc:spChg>
        <pc:spChg chg="add">
          <ac:chgData name="Mike Bauler" userId="3b67ce79-00b8-4672-a286-367eee80f970" providerId="ADAL" clId="{414024FB-AB75-4045-886F-6BB5ED7345DA}" dt="2021-03-08T19:23:16.497" v="437" actId="26606"/>
          <ac:spMkLst>
            <pc:docMk/>
            <pc:sldMk cId="1596201276" sldId="2485"/>
            <ac:spMk id="32" creationId="{D928DD85-BB99-450D-A702-2683E0296282}"/>
          </ac:spMkLst>
        </pc:spChg>
        <pc:spChg chg="add">
          <ac:chgData name="Mike Bauler" userId="3b67ce79-00b8-4672-a286-367eee80f970" providerId="ADAL" clId="{414024FB-AB75-4045-886F-6BB5ED7345DA}" dt="2021-03-08T19:23:16.497" v="437" actId="26606"/>
          <ac:spMkLst>
            <pc:docMk/>
            <pc:sldMk cId="1596201276" sldId="2485"/>
            <ac:spMk id="34" creationId="{240E5BD2-4019-4012-A1AA-628900E659E9}"/>
          </ac:spMkLst>
        </pc:spChg>
        <pc:picChg chg="mod">
          <ac:chgData name="Mike Bauler" userId="3b67ce79-00b8-4672-a286-367eee80f970" providerId="ADAL" clId="{414024FB-AB75-4045-886F-6BB5ED7345DA}" dt="2021-03-08T19:23:16.497" v="437" actId="26606"/>
          <ac:picMkLst>
            <pc:docMk/>
            <pc:sldMk cId="1596201276" sldId="2485"/>
            <ac:picMk id="8" creationId="{A596BF19-CC58-4709-B5D6-3FC378FDC7BA}"/>
          </ac:picMkLst>
        </pc:picChg>
      </pc:sldChg>
      <pc:sldChg chg="modSp new del mod">
        <pc:chgData name="Mike Bauler" userId="3b67ce79-00b8-4672-a286-367eee80f970" providerId="ADAL" clId="{414024FB-AB75-4045-886F-6BB5ED7345DA}" dt="2021-03-08T19:36:59.333" v="480" actId="2696"/>
        <pc:sldMkLst>
          <pc:docMk/>
          <pc:sldMk cId="2331833305" sldId="2485"/>
        </pc:sldMkLst>
        <pc:spChg chg="mod">
          <ac:chgData name="Mike Bauler" userId="3b67ce79-00b8-4672-a286-367eee80f970" providerId="ADAL" clId="{414024FB-AB75-4045-886F-6BB5ED7345DA}" dt="2021-03-08T19:36:41.024" v="479"/>
          <ac:spMkLst>
            <pc:docMk/>
            <pc:sldMk cId="2331833305" sldId="2485"/>
            <ac:spMk id="3" creationId="{B9E1F8C2-5FFD-497F-AD62-D328C3D418ED}"/>
          </ac:spMkLst>
        </pc:spChg>
      </pc:sldChg>
      <pc:sldChg chg="new del">
        <pc:chgData name="Mike Bauler" userId="3b67ce79-00b8-4672-a286-367eee80f970" providerId="ADAL" clId="{414024FB-AB75-4045-886F-6BB5ED7345DA}" dt="2021-03-08T19:22:31.867" v="430" actId="2696"/>
        <pc:sldMkLst>
          <pc:docMk/>
          <pc:sldMk cId="3825858325" sldId="2485"/>
        </pc:sldMkLst>
      </pc:sldChg>
      <pc:sldChg chg="add del">
        <pc:chgData name="Mike Bauler" userId="3b67ce79-00b8-4672-a286-367eee80f970" providerId="ADAL" clId="{414024FB-AB75-4045-886F-6BB5ED7345DA}" dt="2021-03-08T19:30:56.656" v="474" actId="2890"/>
        <pc:sldMkLst>
          <pc:docMk/>
          <pc:sldMk cId="4248860338" sldId="2485"/>
        </pc:sldMkLst>
      </pc:sldChg>
    </pc:docChg>
  </pc:docChgLst>
  <pc:docChgLst>
    <pc:chgData name="Kristi Allick" userId="356c3edbf14f5218" providerId="LiveId" clId="{7F46A45F-8D79-4E26-B8DA-E95E84A72368}"/>
    <pc:docChg chg="undo redo custSel addSld delSld modSld sldOrd">
      <pc:chgData name="Kristi Allick" userId="356c3edbf14f5218" providerId="LiveId" clId="{7F46A45F-8D79-4E26-B8DA-E95E84A72368}" dt="2021-03-08T07:07:22.464" v="5829" actId="2696"/>
      <pc:docMkLst>
        <pc:docMk/>
      </pc:docMkLst>
      <pc:sldChg chg="modSp mod">
        <pc:chgData name="Kristi Allick" userId="356c3edbf14f5218" providerId="LiveId" clId="{7F46A45F-8D79-4E26-B8DA-E95E84A72368}" dt="2021-03-07T06:00:48.579" v="1249" actId="20577"/>
        <pc:sldMkLst>
          <pc:docMk/>
          <pc:sldMk cId="1325373587" sldId="259"/>
        </pc:sldMkLst>
        <pc:spChg chg="mod">
          <ac:chgData name="Kristi Allick" userId="356c3edbf14f5218" providerId="LiveId" clId="{7F46A45F-8D79-4E26-B8DA-E95E84A72368}" dt="2021-03-07T06:00:48.579" v="1249" actId="20577"/>
          <ac:spMkLst>
            <pc:docMk/>
            <pc:sldMk cId="1325373587" sldId="259"/>
            <ac:spMk id="9" creationId="{256319DF-036A-473B-95D3-C5F6FF849FD4}"/>
          </ac:spMkLst>
        </pc:spChg>
      </pc:sldChg>
      <pc:sldChg chg="del ord">
        <pc:chgData name="Kristi Allick" userId="356c3edbf14f5218" providerId="LiveId" clId="{7F46A45F-8D79-4E26-B8DA-E95E84A72368}" dt="2021-03-08T06:57:39.899" v="5724" actId="2696"/>
        <pc:sldMkLst>
          <pc:docMk/>
          <pc:sldMk cId="2720361709" sldId="260"/>
        </pc:sldMkLst>
      </pc:sldChg>
      <pc:sldChg chg="modSp del mod">
        <pc:chgData name="Kristi Allick" userId="356c3edbf14f5218" providerId="LiveId" clId="{7F46A45F-8D79-4E26-B8DA-E95E84A72368}" dt="2021-03-08T07:07:22.464" v="5829" actId="2696"/>
        <pc:sldMkLst>
          <pc:docMk/>
          <pc:sldMk cId="1619265676" sldId="262"/>
        </pc:sldMkLst>
        <pc:spChg chg="mod">
          <ac:chgData name="Kristi Allick" userId="356c3edbf14f5218" providerId="LiveId" clId="{7F46A45F-8D79-4E26-B8DA-E95E84A72368}" dt="2021-03-07T05:27:23.127" v="134" actId="20577"/>
          <ac:spMkLst>
            <pc:docMk/>
            <pc:sldMk cId="1619265676" sldId="262"/>
            <ac:spMk id="14" creationId="{93863800-85E5-44A7-96E9-521CE882616B}"/>
          </ac:spMkLst>
        </pc:spChg>
      </pc:sldChg>
      <pc:sldChg chg="addSp delSp modSp mod ord setBg">
        <pc:chgData name="Kristi Allick" userId="356c3edbf14f5218" providerId="LiveId" clId="{7F46A45F-8D79-4E26-B8DA-E95E84A72368}" dt="2021-03-07T18:44:31.739" v="2738"/>
        <pc:sldMkLst>
          <pc:docMk/>
          <pc:sldMk cId="869470413" sldId="2432"/>
        </pc:sldMkLst>
        <pc:spChg chg="mod">
          <ac:chgData name="Kristi Allick" userId="356c3edbf14f5218" providerId="LiveId" clId="{7F46A45F-8D79-4E26-B8DA-E95E84A72368}" dt="2021-03-07T18:40:47.533" v="2707" actId="1076"/>
          <ac:spMkLst>
            <pc:docMk/>
            <pc:sldMk cId="869470413" sldId="2432"/>
            <ac:spMk id="2" creationId="{603DA247-2F35-4FB8-903D-FB32D7B852D9}"/>
          </ac:spMkLst>
        </pc:spChg>
        <pc:spChg chg="add mod">
          <ac:chgData name="Kristi Allick" userId="356c3edbf14f5218" providerId="LiveId" clId="{7F46A45F-8D79-4E26-B8DA-E95E84A72368}" dt="2021-03-07T18:08:04.947" v="2036" actId="164"/>
          <ac:spMkLst>
            <pc:docMk/>
            <pc:sldMk cId="869470413" sldId="2432"/>
            <ac:spMk id="8" creationId="{D9466A82-915A-4C5D-BA41-222E25954021}"/>
          </ac:spMkLst>
        </pc:spChg>
        <pc:spChg chg="add mod">
          <ac:chgData name="Kristi Allick" userId="356c3edbf14f5218" providerId="LiveId" clId="{7F46A45F-8D79-4E26-B8DA-E95E84A72368}" dt="2021-03-07T18:14:52.087" v="2078" actId="14100"/>
          <ac:spMkLst>
            <pc:docMk/>
            <pc:sldMk cId="869470413" sldId="2432"/>
            <ac:spMk id="9" creationId="{68CD9EB4-B3CA-4568-8490-12DDC2817F87}"/>
          </ac:spMkLst>
        </pc:spChg>
        <pc:spChg chg="add mod">
          <ac:chgData name="Kristi Allick" userId="356c3edbf14f5218" providerId="LiveId" clId="{7F46A45F-8D79-4E26-B8DA-E95E84A72368}" dt="2021-03-07T18:08:04.947" v="2036" actId="164"/>
          <ac:spMkLst>
            <pc:docMk/>
            <pc:sldMk cId="869470413" sldId="2432"/>
            <ac:spMk id="10" creationId="{239699B9-FA13-46EC-8E86-77603DD739BD}"/>
          </ac:spMkLst>
        </pc:spChg>
        <pc:spChg chg="add mod">
          <ac:chgData name="Kristi Allick" userId="356c3edbf14f5218" providerId="LiveId" clId="{7F46A45F-8D79-4E26-B8DA-E95E84A72368}" dt="2021-03-07T18:08:04.947" v="2036" actId="164"/>
          <ac:spMkLst>
            <pc:docMk/>
            <pc:sldMk cId="869470413" sldId="2432"/>
            <ac:spMk id="11" creationId="{ED786871-2122-41FE-97F3-D8F420DD9365}"/>
          </ac:spMkLst>
        </pc:spChg>
        <pc:spChg chg="add mod">
          <ac:chgData name="Kristi Allick" userId="356c3edbf14f5218" providerId="LiveId" clId="{7F46A45F-8D79-4E26-B8DA-E95E84A72368}" dt="2021-03-07T18:13:32.781" v="2068" actId="255"/>
          <ac:spMkLst>
            <pc:docMk/>
            <pc:sldMk cId="869470413" sldId="2432"/>
            <ac:spMk id="12" creationId="{D84A2ECC-C88B-48A1-AFEA-2FD4E4D4BBEF}"/>
          </ac:spMkLst>
        </pc:spChg>
        <pc:spChg chg="add mod">
          <ac:chgData name="Kristi Allick" userId="356c3edbf14f5218" providerId="LiveId" clId="{7F46A45F-8D79-4E26-B8DA-E95E84A72368}" dt="2021-03-07T18:13:38.558" v="2069" actId="255"/>
          <ac:spMkLst>
            <pc:docMk/>
            <pc:sldMk cId="869470413" sldId="2432"/>
            <ac:spMk id="13" creationId="{2DAF5343-E21D-415F-8D13-9665DD347A68}"/>
          </ac:spMkLst>
        </pc:spChg>
        <pc:spChg chg="add mod">
          <ac:chgData name="Kristi Allick" userId="356c3edbf14f5218" providerId="LiveId" clId="{7F46A45F-8D79-4E26-B8DA-E95E84A72368}" dt="2021-03-07T18:08:04.947" v="2036" actId="164"/>
          <ac:spMkLst>
            <pc:docMk/>
            <pc:sldMk cId="869470413" sldId="2432"/>
            <ac:spMk id="14" creationId="{588FF22F-E0B0-4C67-B3E5-403C3FB05ED6}"/>
          </ac:spMkLst>
        </pc:spChg>
        <pc:spChg chg="add mod">
          <ac:chgData name="Kristi Allick" userId="356c3edbf14f5218" providerId="LiveId" clId="{7F46A45F-8D79-4E26-B8DA-E95E84A72368}" dt="2021-03-07T18:13:53.158" v="2071" actId="255"/>
          <ac:spMkLst>
            <pc:docMk/>
            <pc:sldMk cId="869470413" sldId="2432"/>
            <ac:spMk id="15" creationId="{4BBB1EC6-E418-45B7-AE7D-3C9BB4005FB2}"/>
          </ac:spMkLst>
        </pc:spChg>
        <pc:spChg chg="add mod">
          <ac:chgData name="Kristi Allick" userId="356c3edbf14f5218" providerId="LiveId" clId="{7F46A45F-8D79-4E26-B8DA-E95E84A72368}" dt="2021-03-07T18:14:00.152" v="2072" actId="255"/>
          <ac:spMkLst>
            <pc:docMk/>
            <pc:sldMk cId="869470413" sldId="2432"/>
            <ac:spMk id="16" creationId="{AE6B3064-32FC-4B48-8DB1-893CD56DF113}"/>
          </ac:spMkLst>
        </pc:spChg>
        <pc:spChg chg="add mod">
          <ac:chgData name="Kristi Allick" userId="356c3edbf14f5218" providerId="LiveId" clId="{7F46A45F-8D79-4E26-B8DA-E95E84A72368}" dt="2021-03-07T18:13:22.643" v="2067" actId="255"/>
          <ac:spMkLst>
            <pc:docMk/>
            <pc:sldMk cId="869470413" sldId="2432"/>
            <ac:spMk id="17" creationId="{791A74DF-CA37-459F-AF17-CA8610145A2F}"/>
          </ac:spMkLst>
        </pc:spChg>
        <pc:spChg chg="add mod">
          <ac:chgData name="Kristi Allick" userId="356c3edbf14f5218" providerId="LiveId" clId="{7F46A45F-8D79-4E26-B8DA-E95E84A72368}" dt="2021-03-07T18:13:45.091" v="2070" actId="255"/>
          <ac:spMkLst>
            <pc:docMk/>
            <pc:sldMk cId="869470413" sldId="2432"/>
            <ac:spMk id="18" creationId="{3F72ABF7-7FF4-452B-9DD7-0509E535F08E}"/>
          </ac:spMkLst>
        </pc:spChg>
        <pc:spChg chg="add del">
          <ac:chgData name="Kristi Allick" userId="356c3edbf14f5218" providerId="LiveId" clId="{7F46A45F-8D79-4E26-B8DA-E95E84A72368}" dt="2021-03-07T17:54:46.196" v="2001" actId="22"/>
          <ac:spMkLst>
            <pc:docMk/>
            <pc:sldMk cId="869470413" sldId="2432"/>
            <ac:spMk id="20" creationId="{9DFECAF7-2D4A-4233-9F0E-74D82CB7F0BA}"/>
          </ac:spMkLst>
        </pc:spChg>
        <pc:spChg chg="add mod">
          <ac:chgData name="Kristi Allick" userId="356c3edbf14f5218" providerId="LiveId" clId="{7F46A45F-8D79-4E26-B8DA-E95E84A72368}" dt="2021-03-07T18:14:07.304" v="2073" actId="255"/>
          <ac:spMkLst>
            <pc:docMk/>
            <pc:sldMk cId="869470413" sldId="2432"/>
            <ac:spMk id="21" creationId="{DE1BEB48-9737-4BEB-A9D4-E3BF03E0158A}"/>
          </ac:spMkLst>
        </pc:spChg>
        <pc:spChg chg="add mod">
          <ac:chgData name="Kristi Allick" userId="356c3edbf14f5218" providerId="LiveId" clId="{7F46A45F-8D79-4E26-B8DA-E95E84A72368}" dt="2021-03-07T18:40:21.464" v="2706" actId="14100"/>
          <ac:spMkLst>
            <pc:docMk/>
            <pc:sldMk cId="869470413" sldId="2432"/>
            <ac:spMk id="24" creationId="{592032A0-5102-4EBA-B551-F1E454FD2C65}"/>
          </ac:spMkLst>
        </pc:spChg>
        <pc:grpChg chg="add del mod">
          <ac:chgData name="Kristi Allick" userId="356c3edbf14f5218" providerId="LiveId" clId="{7F46A45F-8D79-4E26-B8DA-E95E84A72368}" dt="2021-03-07T18:21:02.321" v="2232" actId="478"/>
          <ac:grpSpMkLst>
            <pc:docMk/>
            <pc:sldMk cId="869470413" sldId="2432"/>
            <ac:grpSpMk id="22" creationId="{1D3826B3-620F-4701-A596-28D8B5F4934D}"/>
          </ac:grpSpMkLst>
        </pc:grpChg>
        <pc:graphicFrameChg chg="del">
          <ac:chgData name="Kristi Allick" userId="356c3edbf14f5218" providerId="LiveId" clId="{7F46A45F-8D79-4E26-B8DA-E95E84A72368}" dt="2021-03-07T17:20:11.381" v="1893" actId="478"/>
          <ac:graphicFrameMkLst>
            <pc:docMk/>
            <pc:sldMk cId="869470413" sldId="2432"/>
            <ac:graphicFrameMk id="6" creationId="{6573B952-4CEE-4757-91AB-02A6F22E1CF3}"/>
          </ac:graphicFrameMkLst>
        </pc:graphicFrameChg>
        <pc:graphicFrameChg chg="add mod">
          <ac:chgData name="Kristi Allick" userId="356c3edbf14f5218" providerId="LiveId" clId="{7F46A45F-8D79-4E26-B8DA-E95E84A72368}" dt="2021-03-07T18:44:31.739" v="2738"/>
          <ac:graphicFrameMkLst>
            <pc:docMk/>
            <pc:sldMk cId="869470413" sldId="2432"/>
            <ac:graphicFrameMk id="7" creationId="{1335BA50-9756-48EE-8B36-F765744CA785}"/>
          </ac:graphicFrameMkLst>
        </pc:graphicFrameChg>
        <pc:graphicFrameChg chg="add mod modGraphic">
          <ac:chgData name="Kristi Allick" userId="356c3edbf14f5218" providerId="LiveId" clId="{7F46A45F-8D79-4E26-B8DA-E95E84A72368}" dt="2021-03-07T18:42:30.754" v="2721" actId="1076"/>
          <ac:graphicFrameMkLst>
            <pc:docMk/>
            <pc:sldMk cId="869470413" sldId="2432"/>
            <ac:graphicFrameMk id="23" creationId="{00F96CCA-02D7-4C71-A308-3A207B2E46A4}"/>
          </ac:graphicFrameMkLst>
        </pc:graphicFrameChg>
      </pc:sldChg>
      <pc:sldChg chg="modSp del mod">
        <pc:chgData name="Kristi Allick" userId="356c3edbf14f5218" providerId="LiveId" clId="{7F46A45F-8D79-4E26-B8DA-E95E84A72368}" dt="2021-03-08T05:41:00.287" v="4691" actId="2696"/>
        <pc:sldMkLst>
          <pc:docMk/>
          <pc:sldMk cId="2779095684" sldId="2433"/>
        </pc:sldMkLst>
        <pc:spChg chg="mod">
          <ac:chgData name="Kristi Allick" userId="356c3edbf14f5218" providerId="LiveId" clId="{7F46A45F-8D79-4E26-B8DA-E95E84A72368}" dt="2021-03-08T04:31:24.857" v="3832" actId="20577"/>
          <ac:spMkLst>
            <pc:docMk/>
            <pc:sldMk cId="2779095684" sldId="2433"/>
            <ac:spMk id="12" creationId="{FAAB2787-6A77-4A87-993D-DDAF924185B5}"/>
          </ac:spMkLst>
        </pc:spChg>
      </pc:sldChg>
      <pc:sldChg chg="addSp delSp modSp mod">
        <pc:chgData name="Kristi Allick" userId="356c3edbf14f5218" providerId="LiveId" clId="{7F46A45F-8D79-4E26-B8DA-E95E84A72368}" dt="2021-03-07T05:34:13.622" v="241" actId="1076"/>
        <pc:sldMkLst>
          <pc:docMk/>
          <pc:sldMk cId="927727573" sldId="2436"/>
        </pc:sldMkLst>
        <pc:spChg chg="mod">
          <ac:chgData name="Kristi Allick" userId="356c3edbf14f5218" providerId="LiveId" clId="{7F46A45F-8D79-4E26-B8DA-E95E84A72368}" dt="2021-03-07T05:33:34.989" v="235" actId="20577"/>
          <ac:spMkLst>
            <pc:docMk/>
            <pc:sldMk cId="927727573" sldId="2436"/>
            <ac:spMk id="3" creationId="{C747C414-85D9-40D6-9BB3-5AF68A84F413}"/>
          </ac:spMkLst>
        </pc:spChg>
        <pc:spChg chg="add del mod">
          <ac:chgData name="Kristi Allick" userId="356c3edbf14f5218" providerId="LiveId" clId="{7F46A45F-8D79-4E26-B8DA-E95E84A72368}" dt="2021-03-07T05:29:03.735" v="162" actId="931"/>
          <ac:spMkLst>
            <pc:docMk/>
            <pc:sldMk cId="927727573" sldId="2436"/>
            <ac:spMk id="4" creationId="{57940698-DCA8-409D-8CEA-5A484244E9FB}"/>
          </ac:spMkLst>
        </pc:spChg>
        <pc:spChg chg="mod">
          <ac:chgData name="Kristi Allick" userId="356c3edbf14f5218" providerId="LiveId" clId="{7F46A45F-8D79-4E26-B8DA-E95E84A72368}" dt="2021-03-07T05:30:01.015" v="174" actId="20577"/>
          <ac:spMkLst>
            <pc:docMk/>
            <pc:sldMk cId="927727573" sldId="2436"/>
            <ac:spMk id="8" creationId="{0B070B25-2BBC-49AC-9CFA-1CD7195DF2D6}"/>
          </ac:spMkLst>
        </pc:spChg>
        <pc:spChg chg="mod">
          <ac:chgData name="Kristi Allick" userId="356c3edbf14f5218" providerId="LiveId" clId="{7F46A45F-8D79-4E26-B8DA-E95E84A72368}" dt="2021-03-07T05:33:24.698" v="228" actId="1076"/>
          <ac:spMkLst>
            <pc:docMk/>
            <pc:sldMk cId="927727573" sldId="2436"/>
            <ac:spMk id="9" creationId="{9E2524A0-105C-4170-BB48-CD0756FB3DFE}"/>
          </ac:spMkLst>
        </pc:spChg>
        <pc:spChg chg="mod">
          <ac:chgData name="Kristi Allick" userId="356c3edbf14f5218" providerId="LiveId" clId="{7F46A45F-8D79-4E26-B8DA-E95E84A72368}" dt="2021-03-07T05:34:10.969" v="239" actId="1076"/>
          <ac:spMkLst>
            <pc:docMk/>
            <pc:sldMk cId="927727573" sldId="2436"/>
            <ac:spMk id="10" creationId="{6E57A531-5B0F-485D-A015-BC78AD089BA6}"/>
          </ac:spMkLst>
        </pc:spChg>
        <pc:spChg chg="add del mod">
          <ac:chgData name="Kristi Allick" userId="356c3edbf14f5218" providerId="LiveId" clId="{7F46A45F-8D79-4E26-B8DA-E95E84A72368}" dt="2021-03-07T05:31:47.101" v="204"/>
          <ac:spMkLst>
            <pc:docMk/>
            <pc:sldMk cId="927727573" sldId="2436"/>
            <ac:spMk id="16" creationId="{D051C748-7229-42AD-AED2-E4144791CAD3}"/>
          </ac:spMkLst>
        </pc:spChg>
        <pc:spChg chg="add mod">
          <ac:chgData name="Kristi Allick" userId="356c3edbf14f5218" providerId="LiveId" clId="{7F46A45F-8D79-4E26-B8DA-E95E84A72368}" dt="2021-03-07T05:32:53.671" v="224" actId="20577"/>
          <ac:spMkLst>
            <pc:docMk/>
            <pc:sldMk cId="927727573" sldId="2436"/>
            <ac:spMk id="17" creationId="{0A59EE28-CD82-4966-842E-ABC4B108FCE3}"/>
          </ac:spMkLst>
        </pc:spChg>
        <pc:picChg chg="add mod">
          <ac:chgData name="Kristi Allick" userId="356c3edbf14f5218" providerId="LiveId" clId="{7F46A45F-8D79-4E26-B8DA-E95E84A72368}" dt="2021-03-07T05:31:59.251" v="208" actId="1076"/>
          <ac:picMkLst>
            <pc:docMk/>
            <pc:sldMk cId="927727573" sldId="2436"/>
            <ac:picMk id="7" creationId="{90D1A585-C877-490C-96E6-F470625C16FA}"/>
          </ac:picMkLst>
        </pc:picChg>
        <pc:picChg chg="add mod">
          <ac:chgData name="Kristi Allick" userId="356c3edbf14f5218" providerId="LiveId" clId="{7F46A45F-8D79-4E26-B8DA-E95E84A72368}" dt="2021-03-07T05:33:07.377" v="227" actId="1076"/>
          <ac:picMkLst>
            <pc:docMk/>
            <pc:sldMk cId="927727573" sldId="2436"/>
            <ac:picMk id="11" creationId="{8BE1784F-2CBC-4C7D-B77C-EABA59ADAC0D}"/>
          </ac:picMkLst>
        </pc:picChg>
        <pc:picChg chg="del">
          <ac:chgData name="Kristi Allick" userId="356c3edbf14f5218" providerId="LiveId" clId="{7F46A45F-8D79-4E26-B8DA-E95E84A72368}" dt="2021-03-07T05:28:16.049" v="160" actId="478"/>
          <ac:picMkLst>
            <pc:docMk/>
            <pc:sldMk cId="927727573" sldId="2436"/>
            <ac:picMk id="12" creationId="{4E709B75-16EA-4581-AED9-567DEF45A6B2}"/>
          </ac:picMkLst>
        </pc:picChg>
        <pc:picChg chg="mod">
          <ac:chgData name="Kristi Allick" userId="356c3edbf14f5218" providerId="LiveId" clId="{7F46A45F-8D79-4E26-B8DA-E95E84A72368}" dt="2021-03-07T05:33:48.347" v="236" actId="1076"/>
          <ac:picMkLst>
            <pc:docMk/>
            <pc:sldMk cId="927727573" sldId="2436"/>
            <ac:picMk id="28" creationId="{D4D09222-33EB-4F99-9A89-51E2E1E97584}"/>
          </ac:picMkLst>
        </pc:picChg>
        <pc:picChg chg="mod">
          <ac:chgData name="Kristi Allick" userId="356c3edbf14f5218" providerId="LiveId" clId="{7F46A45F-8D79-4E26-B8DA-E95E84A72368}" dt="2021-03-07T05:34:13.622" v="241" actId="1076"/>
          <ac:picMkLst>
            <pc:docMk/>
            <pc:sldMk cId="927727573" sldId="2436"/>
            <ac:picMk id="40" creationId="{D5C5EA1B-F06D-4AD1-B526-89C2DF772232}"/>
          </ac:picMkLst>
        </pc:picChg>
      </pc:sldChg>
      <pc:sldChg chg="addSp delSp modSp mod ord">
        <pc:chgData name="Kristi Allick" userId="356c3edbf14f5218" providerId="LiveId" clId="{7F46A45F-8D79-4E26-B8DA-E95E84A72368}" dt="2021-03-08T04:39:20.198" v="4123"/>
        <pc:sldMkLst>
          <pc:docMk/>
          <pc:sldMk cId="839779156" sldId="2450"/>
        </pc:sldMkLst>
        <pc:spChg chg="mod">
          <ac:chgData name="Kristi Allick" userId="356c3edbf14f5218" providerId="LiveId" clId="{7F46A45F-8D79-4E26-B8DA-E95E84A72368}" dt="2021-03-08T04:39:09.935" v="4121" actId="33524"/>
          <ac:spMkLst>
            <pc:docMk/>
            <pc:sldMk cId="839779156" sldId="2450"/>
            <ac:spMk id="2" creationId="{DAF72BBC-FC90-4B63-96CA-ABED853DBAD0}"/>
          </ac:spMkLst>
        </pc:spChg>
        <pc:spChg chg="mod">
          <ac:chgData name="Kristi Allick" userId="356c3edbf14f5218" providerId="LiveId" clId="{7F46A45F-8D79-4E26-B8DA-E95E84A72368}" dt="2021-03-08T04:37:59.697" v="4115" actId="1076"/>
          <ac:spMkLst>
            <pc:docMk/>
            <pc:sldMk cId="839779156" sldId="2450"/>
            <ac:spMk id="5" creationId="{14AB6F96-E5E8-4B40-A18C-2D078D1C2D4F}"/>
          </ac:spMkLst>
        </pc:spChg>
        <pc:spChg chg="add">
          <ac:chgData name="Kristi Allick" userId="356c3edbf14f5218" providerId="LiveId" clId="{7F46A45F-8D79-4E26-B8DA-E95E84A72368}" dt="2021-03-07T19:07:34.798" v="2838" actId="26606"/>
          <ac:spMkLst>
            <pc:docMk/>
            <pc:sldMk cId="839779156" sldId="2450"/>
            <ac:spMk id="13" creationId="{026A84AF-6F58-471A-BF1F-10D8C03511C4}"/>
          </ac:spMkLst>
        </pc:spChg>
        <pc:picChg chg="add del mod">
          <ac:chgData name="Kristi Allick" userId="356c3edbf14f5218" providerId="LiveId" clId="{7F46A45F-8D79-4E26-B8DA-E95E84A72368}" dt="2021-03-07T19:08:49.359" v="2920"/>
          <ac:picMkLst>
            <pc:docMk/>
            <pc:sldMk cId="839779156" sldId="2450"/>
            <ac:picMk id="3" creationId="{3DD73111-5CA9-4EE5-8931-ECDBE4B33045}"/>
          </ac:picMkLst>
        </pc:picChg>
        <pc:picChg chg="mod ord">
          <ac:chgData name="Kristi Allick" userId="356c3edbf14f5218" providerId="LiveId" clId="{7F46A45F-8D79-4E26-B8DA-E95E84A72368}" dt="2021-03-07T19:07:55.579" v="2916" actId="29295"/>
          <ac:picMkLst>
            <pc:docMk/>
            <pc:sldMk cId="839779156" sldId="2450"/>
            <ac:picMk id="8" creationId="{1D5DB266-C804-437C-AED7-3D057820D244}"/>
          </ac:picMkLst>
        </pc:picChg>
      </pc:sldChg>
      <pc:sldChg chg="addSp delSp modSp mod ord">
        <pc:chgData name="Kristi Allick" userId="356c3edbf14f5218" providerId="LiveId" clId="{7F46A45F-8D79-4E26-B8DA-E95E84A72368}" dt="2021-03-08T05:58:23.312" v="4868" actId="20577"/>
        <pc:sldMkLst>
          <pc:docMk/>
          <pc:sldMk cId="2129108354" sldId="2453"/>
        </pc:sldMkLst>
        <pc:spChg chg="mod">
          <ac:chgData name="Kristi Allick" userId="356c3edbf14f5218" providerId="LiveId" clId="{7F46A45F-8D79-4E26-B8DA-E95E84A72368}" dt="2021-03-08T05:45:49.346" v="4693"/>
          <ac:spMkLst>
            <pc:docMk/>
            <pc:sldMk cId="2129108354" sldId="2453"/>
            <ac:spMk id="4" creationId="{16300B5C-7AD0-42EE-A289-DB61F249073A}"/>
          </ac:spMkLst>
        </pc:spChg>
        <pc:spChg chg="add del mod">
          <ac:chgData name="Kristi Allick" userId="356c3edbf14f5218" providerId="LiveId" clId="{7F46A45F-8D79-4E26-B8DA-E95E84A72368}" dt="2021-03-08T05:56:35.557" v="4822" actId="478"/>
          <ac:spMkLst>
            <pc:docMk/>
            <pc:sldMk cId="2129108354" sldId="2453"/>
            <ac:spMk id="5" creationId="{8088906C-5E8E-428C-AF65-F2A6510CD5AE}"/>
          </ac:spMkLst>
        </pc:spChg>
        <pc:spChg chg="add mod">
          <ac:chgData name="Kristi Allick" userId="356c3edbf14f5218" providerId="LiveId" clId="{7F46A45F-8D79-4E26-B8DA-E95E84A72368}" dt="2021-03-08T05:58:23.312" v="4868" actId="20577"/>
          <ac:spMkLst>
            <pc:docMk/>
            <pc:sldMk cId="2129108354" sldId="2453"/>
            <ac:spMk id="8" creationId="{D89CC5CD-2486-4E2A-BA4E-C32371554D7E}"/>
          </ac:spMkLst>
        </pc:spChg>
        <pc:spChg chg="mod">
          <ac:chgData name="Kristi Allick" userId="356c3edbf14f5218" providerId="LiveId" clId="{7F46A45F-8D79-4E26-B8DA-E95E84A72368}" dt="2021-03-08T05:49:50.008" v="4736" actId="1076"/>
          <ac:spMkLst>
            <pc:docMk/>
            <pc:sldMk cId="2129108354" sldId="2453"/>
            <ac:spMk id="9" creationId="{7A457865-6CE4-48F7-9DE8-065695261810}"/>
          </ac:spMkLst>
        </pc:spChg>
        <pc:graphicFrameChg chg="del modGraphic">
          <ac:chgData name="Kristi Allick" userId="356c3edbf14f5218" providerId="LiveId" clId="{7F46A45F-8D79-4E26-B8DA-E95E84A72368}" dt="2021-03-08T05:49:34.162" v="4734" actId="478"/>
          <ac:graphicFrameMkLst>
            <pc:docMk/>
            <pc:sldMk cId="2129108354" sldId="2453"/>
            <ac:graphicFrameMk id="7" creationId="{B1897641-C811-4117-B9B9-5EE41B5A3203}"/>
          </ac:graphicFrameMkLst>
        </pc:graphicFrameChg>
        <pc:picChg chg="add mod">
          <ac:chgData name="Kristi Allick" userId="356c3edbf14f5218" providerId="LiveId" clId="{7F46A45F-8D79-4E26-B8DA-E95E84A72368}" dt="2021-03-08T05:57:11.082" v="4830" actId="1076"/>
          <ac:picMkLst>
            <pc:docMk/>
            <pc:sldMk cId="2129108354" sldId="2453"/>
            <ac:picMk id="3" creationId="{E076C684-148F-410A-9893-6EFB1A38261C}"/>
          </ac:picMkLst>
        </pc:picChg>
        <pc:picChg chg="add mod">
          <ac:chgData name="Kristi Allick" userId="356c3edbf14f5218" providerId="LiveId" clId="{7F46A45F-8D79-4E26-B8DA-E95E84A72368}" dt="2021-03-08T05:57:19.462" v="4832" actId="1076"/>
          <ac:picMkLst>
            <pc:docMk/>
            <pc:sldMk cId="2129108354" sldId="2453"/>
            <ac:picMk id="11" creationId="{D5F00FCB-F822-4327-92D7-51749C6C3CF1}"/>
          </ac:picMkLst>
        </pc:picChg>
        <pc:picChg chg="add mod">
          <ac:chgData name="Kristi Allick" userId="356c3edbf14f5218" providerId="LiveId" clId="{7F46A45F-8D79-4E26-B8DA-E95E84A72368}" dt="2021-03-08T05:57:29.111" v="4834" actId="1076"/>
          <ac:picMkLst>
            <pc:docMk/>
            <pc:sldMk cId="2129108354" sldId="2453"/>
            <ac:picMk id="13" creationId="{B1C9F841-103C-47AD-A100-19A952DACAA3}"/>
          </ac:picMkLst>
        </pc:picChg>
      </pc:sldChg>
      <pc:sldChg chg="modSp mod">
        <pc:chgData name="Kristi Allick" userId="356c3edbf14f5218" providerId="LiveId" clId="{7F46A45F-8D79-4E26-B8DA-E95E84A72368}" dt="2021-03-08T07:07:04.751" v="5828" actId="255"/>
        <pc:sldMkLst>
          <pc:docMk/>
          <pc:sldMk cId="714960598" sldId="2454"/>
        </pc:sldMkLst>
        <pc:spChg chg="mod">
          <ac:chgData name="Kristi Allick" userId="356c3edbf14f5218" providerId="LiveId" clId="{7F46A45F-8D79-4E26-B8DA-E95E84A72368}" dt="2021-03-08T06:58:11.348" v="5725"/>
          <ac:spMkLst>
            <pc:docMk/>
            <pc:sldMk cId="714960598" sldId="2454"/>
            <ac:spMk id="3" creationId="{85534194-745D-4888-BF16-6C09F65EA484}"/>
          </ac:spMkLst>
        </pc:spChg>
        <pc:spChg chg="mod">
          <ac:chgData name="Kristi Allick" userId="356c3edbf14f5218" providerId="LiveId" clId="{7F46A45F-8D79-4E26-B8DA-E95E84A72368}" dt="2021-03-08T07:07:04.751" v="5828" actId="255"/>
          <ac:spMkLst>
            <pc:docMk/>
            <pc:sldMk cId="714960598" sldId="2454"/>
            <ac:spMk id="6" creationId="{E4A248D7-680E-4181-9558-ED00D7CEAD68}"/>
          </ac:spMkLst>
        </pc:spChg>
        <pc:spChg chg="mod">
          <ac:chgData name="Kristi Allick" userId="356c3edbf14f5218" providerId="LiveId" clId="{7F46A45F-8D79-4E26-B8DA-E95E84A72368}" dt="2021-03-08T07:02:31.591" v="5782" actId="20577"/>
          <ac:spMkLst>
            <pc:docMk/>
            <pc:sldMk cId="714960598" sldId="2454"/>
            <ac:spMk id="12" creationId="{3DD3B9ED-231E-423D-B8D7-6DE1C249CA4E}"/>
          </ac:spMkLst>
        </pc:spChg>
        <pc:spChg chg="mod">
          <ac:chgData name="Kristi Allick" userId="356c3edbf14f5218" providerId="LiveId" clId="{7F46A45F-8D79-4E26-B8DA-E95E84A72368}" dt="2021-03-08T07:06:44.320" v="5826" actId="14100"/>
          <ac:spMkLst>
            <pc:docMk/>
            <pc:sldMk cId="714960598" sldId="2454"/>
            <ac:spMk id="13" creationId="{184497C2-C5BB-4C07-AF14-B5D10275FC68}"/>
          </ac:spMkLst>
        </pc:spChg>
      </pc:sldChg>
      <pc:sldChg chg="modSp mod ord">
        <pc:chgData name="Kristi Allick" userId="356c3edbf14f5218" providerId="LiveId" clId="{7F46A45F-8D79-4E26-B8DA-E95E84A72368}" dt="2021-03-08T06:30:05.849" v="5462" actId="20577"/>
        <pc:sldMkLst>
          <pc:docMk/>
          <pc:sldMk cId="3516891798" sldId="2456"/>
        </pc:sldMkLst>
        <pc:spChg chg="mod">
          <ac:chgData name="Kristi Allick" userId="356c3edbf14f5218" providerId="LiveId" clId="{7F46A45F-8D79-4E26-B8DA-E95E84A72368}" dt="2021-03-08T06:30:05.849" v="5462" actId="20577"/>
          <ac:spMkLst>
            <pc:docMk/>
            <pc:sldMk cId="3516891798" sldId="2456"/>
            <ac:spMk id="2" creationId="{12CC3376-5069-4C7B-BE6B-A3776D1B47BA}"/>
          </ac:spMkLst>
        </pc:spChg>
        <pc:spChg chg="mod">
          <ac:chgData name="Kristi Allick" userId="356c3edbf14f5218" providerId="LiveId" clId="{7F46A45F-8D79-4E26-B8DA-E95E84A72368}" dt="2021-03-08T06:29:32.067" v="5447" actId="20577"/>
          <ac:spMkLst>
            <pc:docMk/>
            <pc:sldMk cId="3516891798" sldId="2456"/>
            <ac:spMk id="14" creationId="{79248A72-A597-48DF-A270-3389F5D209C0}"/>
          </ac:spMkLst>
        </pc:spChg>
      </pc:sldChg>
      <pc:sldChg chg="ord">
        <pc:chgData name="Kristi Allick" userId="356c3edbf14f5218" providerId="LiveId" clId="{7F46A45F-8D79-4E26-B8DA-E95E84A72368}" dt="2021-03-08T06:18:17.386" v="5177"/>
        <pc:sldMkLst>
          <pc:docMk/>
          <pc:sldMk cId="3164405530" sldId="2457"/>
        </pc:sldMkLst>
      </pc:sldChg>
      <pc:sldChg chg="modSp add del mod ord">
        <pc:chgData name="Kristi Allick" userId="356c3edbf14f5218" providerId="LiveId" clId="{7F46A45F-8D79-4E26-B8DA-E95E84A72368}" dt="2021-03-08T05:57:42.751" v="4835" actId="2696"/>
        <pc:sldMkLst>
          <pc:docMk/>
          <pc:sldMk cId="1398962812" sldId="2463"/>
        </pc:sldMkLst>
        <pc:spChg chg="mod">
          <ac:chgData name="Kristi Allick" userId="356c3edbf14f5218" providerId="LiveId" clId="{7F46A45F-8D79-4E26-B8DA-E95E84A72368}" dt="2021-03-07T05:25:51.034" v="89" actId="20577"/>
          <ac:spMkLst>
            <pc:docMk/>
            <pc:sldMk cId="1398962812" sldId="2463"/>
            <ac:spMk id="12" creationId="{FAAB2787-6A77-4A87-993D-DDAF924185B5}"/>
          </ac:spMkLst>
        </pc:spChg>
      </pc:sldChg>
      <pc:sldChg chg="addSp delSp modSp add del mod ord">
        <pc:chgData name="Kristi Allick" userId="356c3edbf14f5218" providerId="LiveId" clId="{7F46A45F-8D79-4E26-B8DA-E95E84A72368}" dt="2021-03-07T19:09:26.598" v="2921" actId="47"/>
        <pc:sldMkLst>
          <pc:docMk/>
          <pc:sldMk cId="3886615933" sldId="2464"/>
        </pc:sldMkLst>
        <pc:spChg chg="del mod">
          <ac:chgData name="Kristi Allick" userId="356c3edbf14f5218" providerId="LiveId" clId="{7F46A45F-8D79-4E26-B8DA-E95E84A72368}" dt="2021-03-07T16:45:26.164" v="1417" actId="478"/>
          <ac:spMkLst>
            <pc:docMk/>
            <pc:sldMk cId="3886615933" sldId="2464"/>
            <ac:spMk id="2" creationId="{DAF72BBC-FC90-4B63-96CA-ABED853DBAD0}"/>
          </ac:spMkLst>
        </pc:spChg>
        <pc:spChg chg="add del mod">
          <ac:chgData name="Kristi Allick" userId="356c3edbf14f5218" providerId="LiveId" clId="{7F46A45F-8D79-4E26-B8DA-E95E84A72368}" dt="2021-03-07T16:45:32.406" v="1418" actId="478"/>
          <ac:spMkLst>
            <pc:docMk/>
            <pc:sldMk cId="3886615933" sldId="2464"/>
            <ac:spMk id="4" creationId="{B58E957D-95A1-4E94-808F-3882453B4CBA}"/>
          </ac:spMkLst>
        </pc:spChg>
        <pc:spChg chg="del mod">
          <ac:chgData name="Kristi Allick" userId="356c3edbf14f5218" providerId="LiveId" clId="{7F46A45F-8D79-4E26-B8DA-E95E84A72368}" dt="2021-03-07T19:07:15.073" v="2837" actId="478"/>
          <ac:spMkLst>
            <pc:docMk/>
            <pc:sldMk cId="3886615933" sldId="2464"/>
            <ac:spMk id="5" creationId="{14AB6F96-E5E8-4B40-A18C-2D078D1C2D4F}"/>
          </ac:spMkLst>
        </pc:spChg>
        <pc:spChg chg="add del mod">
          <ac:chgData name="Kristi Allick" userId="356c3edbf14f5218" providerId="LiveId" clId="{7F46A45F-8D79-4E26-B8DA-E95E84A72368}" dt="2021-03-07T19:07:11.046" v="2836" actId="478"/>
          <ac:spMkLst>
            <pc:docMk/>
            <pc:sldMk cId="3886615933" sldId="2464"/>
            <ac:spMk id="6" creationId="{E9137BB5-7E78-49D1-9C72-690FCE052777}"/>
          </ac:spMkLst>
        </pc:spChg>
        <pc:spChg chg="add mod">
          <ac:chgData name="Kristi Allick" userId="356c3edbf14f5218" providerId="LiveId" clId="{7F46A45F-8D79-4E26-B8DA-E95E84A72368}" dt="2021-03-07T19:07:15.073" v="2837" actId="478"/>
          <ac:spMkLst>
            <pc:docMk/>
            <pc:sldMk cId="3886615933" sldId="2464"/>
            <ac:spMk id="13" creationId="{52E656A7-9997-4C08-8B70-87E90EDBBDDF}"/>
          </ac:spMkLst>
        </pc:spChg>
        <pc:spChg chg="add">
          <ac:chgData name="Kristi Allick" userId="356c3edbf14f5218" providerId="LiveId" clId="{7F46A45F-8D79-4E26-B8DA-E95E84A72368}" dt="2021-03-07T17:17:00.024" v="1883" actId="26606"/>
          <ac:spMkLst>
            <pc:docMk/>
            <pc:sldMk cId="3886615933" sldId="2464"/>
            <ac:spMk id="16" creationId="{EF4CB1B7-AF26-4C13-8E7D-0489A31E4B7F}"/>
          </ac:spMkLst>
        </pc:spChg>
        <pc:spChg chg="add">
          <ac:chgData name="Kristi Allick" userId="356c3edbf14f5218" providerId="LiveId" clId="{7F46A45F-8D79-4E26-B8DA-E95E84A72368}" dt="2021-03-07T17:17:00.024" v="1883" actId="26606"/>
          <ac:spMkLst>
            <pc:docMk/>
            <pc:sldMk cId="3886615933" sldId="2464"/>
            <ac:spMk id="22" creationId="{0DA909B4-15FF-46A6-8A7F-7AEF977FE9ED}"/>
          </ac:spMkLst>
        </pc:spChg>
        <pc:spChg chg="add">
          <ac:chgData name="Kristi Allick" userId="356c3edbf14f5218" providerId="LiveId" clId="{7F46A45F-8D79-4E26-B8DA-E95E84A72368}" dt="2021-03-07T17:17:00.024" v="1883" actId="26606"/>
          <ac:spMkLst>
            <pc:docMk/>
            <pc:sldMk cId="3886615933" sldId="2464"/>
            <ac:spMk id="24" creationId="{1382A32C-5B0C-4B1C-A074-76C6DBCC9F87}"/>
          </ac:spMkLst>
        </pc:spChg>
        <pc:grpChg chg="add">
          <ac:chgData name="Kristi Allick" userId="356c3edbf14f5218" providerId="LiveId" clId="{7F46A45F-8D79-4E26-B8DA-E95E84A72368}" dt="2021-03-07T17:17:00.024" v="1883" actId="26606"/>
          <ac:grpSpMkLst>
            <pc:docMk/>
            <pc:sldMk cId="3886615933" sldId="2464"/>
            <ac:grpSpMk id="18" creationId="{19A6B5CE-CB1D-48EE-8B43-E952235C8371}"/>
          </ac:grpSpMkLst>
        </pc:grpChg>
        <pc:graphicFrameChg chg="add del mod modGraphic">
          <ac:chgData name="Kristi Allick" userId="356c3edbf14f5218" providerId="LiveId" clId="{7F46A45F-8D79-4E26-B8DA-E95E84A72368}" dt="2021-03-07T17:09:52.118" v="1810" actId="478"/>
          <ac:graphicFrameMkLst>
            <pc:docMk/>
            <pc:sldMk cId="3886615933" sldId="2464"/>
            <ac:graphicFrameMk id="9" creationId="{046E7813-8095-4BC0-A0ED-B42FAAEF138D}"/>
          </ac:graphicFrameMkLst>
        </pc:graphicFrameChg>
        <pc:graphicFrameChg chg="add del mod">
          <ac:chgData name="Kristi Allick" userId="356c3edbf14f5218" providerId="LiveId" clId="{7F46A45F-8D79-4E26-B8DA-E95E84A72368}" dt="2021-03-07T17:16:28.184" v="1881" actId="478"/>
          <ac:graphicFrameMkLst>
            <pc:docMk/>
            <pc:sldMk cId="3886615933" sldId="2464"/>
            <ac:graphicFrameMk id="10" creationId="{6D5A0E8E-666D-472A-B0B4-E95453F0772F}"/>
          </ac:graphicFrameMkLst>
        </pc:graphicFrameChg>
        <pc:picChg chg="add del mod">
          <ac:chgData name="Kristi Allick" userId="356c3edbf14f5218" providerId="LiveId" clId="{7F46A45F-8D79-4E26-B8DA-E95E84A72368}" dt="2021-03-07T16:57:49.157" v="1771" actId="478"/>
          <ac:picMkLst>
            <pc:docMk/>
            <pc:sldMk cId="3886615933" sldId="2464"/>
            <ac:picMk id="7" creationId="{D24BE054-B0C8-4493-B04F-1E4ADD363AD8}"/>
          </ac:picMkLst>
        </pc:picChg>
        <pc:picChg chg="mod ord">
          <ac:chgData name="Kristi Allick" userId="356c3edbf14f5218" providerId="LiveId" clId="{7F46A45F-8D79-4E26-B8DA-E95E84A72368}" dt="2021-03-07T17:17:00.024" v="1883" actId="26606"/>
          <ac:picMkLst>
            <pc:docMk/>
            <pc:sldMk cId="3886615933" sldId="2464"/>
            <ac:picMk id="8" creationId="{1D5DB266-C804-437C-AED7-3D057820D244}"/>
          </ac:picMkLst>
        </pc:picChg>
        <pc:picChg chg="add del mod">
          <ac:chgData name="Kristi Allick" userId="356c3edbf14f5218" providerId="LiveId" clId="{7F46A45F-8D79-4E26-B8DA-E95E84A72368}" dt="2021-03-07T19:07:01.009" v="2834" actId="478"/>
          <ac:picMkLst>
            <pc:docMk/>
            <pc:sldMk cId="3886615933" sldId="2464"/>
            <ac:picMk id="11" creationId="{E3AB99E9-8153-46FD-83D8-35DF7FA851E0}"/>
          </ac:picMkLst>
        </pc:picChg>
      </pc:sldChg>
      <pc:sldChg chg="addSp delSp modSp add del mod modMedia setBg delAnim">
        <pc:chgData name="Kristi Allick" userId="356c3edbf14f5218" providerId="LiveId" clId="{7F46A45F-8D79-4E26-B8DA-E95E84A72368}" dt="2021-03-07T19:06:54.610" v="2833" actId="2696"/>
        <pc:sldMkLst>
          <pc:docMk/>
          <pc:sldMk cId="1201768076" sldId="2465"/>
        </pc:sldMkLst>
        <pc:spChg chg="del">
          <ac:chgData name="Kristi Allick" userId="356c3edbf14f5218" providerId="LiveId" clId="{7F46A45F-8D79-4E26-B8DA-E95E84A72368}" dt="2021-03-07T16:01:39.489" v="1290" actId="478"/>
          <ac:spMkLst>
            <pc:docMk/>
            <pc:sldMk cId="1201768076" sldId="2465"/>
            <ac:spMk id="2" creationId="{B156CAF1-214F-4566-9B0D-DACA1063E8C8}"/>
          </ac:spMkLst>
        </pc:spChg>
        <pc:spChg chg="mod">
          <ac:chgData name="Kristi Allick" userId="356c3edbf14f5218" providerId="LiveId" clId="{7F46A45F-8D79-4E26-B8DA-E95E84A72368}" dt="2021-03-07T19:06:42.825" v="2832" actId="26606"/>
          <ac:spMkLst>
            <pc:docMk/>
            <pc:sldMk cId="1201768076" sldId="2465"/>
            <ac:spMk id="3" creationId="{1D24B42B-925B-494C-A986-BD85E8117E1E}"/>
          </ac:spMkLst>
        </pc:spChg>
        <pc:spChg chg="add del mod">
          <ac:chgData name="Kristi Allick" userId="356c3edbf14f5218" providerId="LiveId" clId="{7F46A45F-8D79-4E26-B8DA-E95E84A72368}" dt="2021-03-07T19:00:10.609" v="2762" actId="478"/>
          <ac:spMkLst>
            <pc:docMk/>
            <pc:sldMk cId="1201768076" sldId="2465"/>
            <ac:spMk id="4" creationId="{3306D427-BDA8-4D5F-9DA0-ABAB24B0A048}"/>
          </ac:spMkLst>
        </pc:spChg>
        <pc:spChg chg="add del mod">
          <ac:chgData name="Kristi Allick" userId="356c3edbf14f5218" providerId="LiveId" clId="{7F46A45F-8D79-4E26-B8DA-E95E84A72368}" dt="2021-03-07T06:17:44.692" v="1289" actId="14826"/>
          <ac:spMkLst>
            <pc:docMk/>
            <pc:sldMk cId="1201768076" sldId="2465"/>
            <ac:spMk id="4" creationId="{E780E7B5-EA6F-4EBB-A3C2-30558F5193B8}"/>
          </ac:spMkLst>
        </pc:spChg>
        <pc:spChg chg="mod">
          <ac:chgData name="Kristi Allick" userId="356c3edbf14f5218" providerId="LiveId" clId="{7F46A45F-8D79-4E26-B8DA-E95E84A72368}" dt="2021-03-07T19:06:42.825" v="2832" actId="26606"/>
          <ac:spMkLst>
            <pc:docMk/>
            <pc:sldMk cId="1201768076" sldId="2465"/>
            <ac:spMk id="6" creationId="{FC6A5C12-E784-444E-B868-DE2AE85742BB}"/>
          </ac:spMkLst>
        </pc:spChg>
        <pc:spChg chg="add del mod">
          <ac:chgData name="Kristi Allick" userId="356c3edbf14f5218" providerId="LiveId" clId="{7F46A45F-8D79-4E26-B8DA-E95E84A72368}" dt="2021-03-07T16:01:43.116" v="1291" actId="478"/>
          <ac:spMkLst>
            <pc:docMk/>
            <pc:sldMk cId="1201768076" sldId="2465"/>
            <ac:spMk id="7" creationId="{F30A84AB-A33B-4E2E-B913-DB37BD3D51F8}"/>
          </ac:spMkLst>
        </pc:spChg>
        <pc:spChg chg="add del mod">
          <ac:chgData name="Kristi Allick" userId="356c3edbf14f5218" providerId="LiveId" clId="{7F46A45F-8D79-4E26-B8DA-E95E84A72368}" dt="2021-03-07T19:06:42.825" v="2832" actId="26606"/>
          <ac:spMkLst>
            <pc:docMk/>
            <pc:sldMk cId="1201768076" sldId="2465"/>
            <ac:spMk id="9" creationId="{9F161AB8-3465-4670-9D36-9660500245C9}"/>
          </ac:spMkLst>
        </pc:spChg>
        <pc:spChg chg="add del">
          <ac:chgData name="Kristi Allick" userId="356c3edbf14f5218" providerId="LiveId" clId="{7F46A45F-8D79-4E26-B8DA-E95E84A72368}" dt="2021-03-07T19:06:42.825" v="2832" actId="26606"/>
          <ac:spMkLst>
            <pc:docMk/>
            <pc:sldMk cId="1201768076" sldId="2465"/>
            <ac:spMk id="13" creationId="{D55CD764-972B-4CA5-A885-53E55C63E174}"/>
          </ac:spMkLst>
        </pc:spChg>
        <pc:spChg chg="add del">
          <ac:chgData name="Kristi Allick" userId="356c3edbf14f5218" providerId="LiveId" clId="{7F46A45F-8D79-4E26-B8DA-E95E84A72368}" dt="2021-03-07T19:06:42.825" v="2832" actId="26606"/>
          <ac:spMkLst>
            <pc:docMk/>
            <pc:sldMk cId="1201768076" sldId="2465"/>
            <ac:spMk id="37" creationId="{34165AB3-7006-4430-BCE3-25476BE13322}"/>
          </ac:spMkLst>
        </pc:spChg>
        <pc:spChg chg="add del">
          <ac:chgData name="Kristi Allick" userId="356c3edbf14f5218" providerId="LiveId" clId="{7F46A45F-8D79-4E26-B8DA-E95E84A72368}" dt="2021-03-07T19:06:42.825" v="2832" actId="26606"/>
          <ac:spMkLst>
            <pc:docMk/>
            <pc:sldMk cId="1201768076" sldId="2465"/>
            <ac:spMk id="39" creationId="{E3E51905-F374-4E1A-97CF-B741584B74D5}"/>
          </ac:spMkLst>
        </pc:spChg>
        <pc:spChg chg="add">
          <ac:chgData name="Kristi Allick" userId="356c3edbf14f5218" providerId="LiveId" clId="{7F46A45F-8D79-4E26-B8DA-E95E84A72368}" dt="2021-03-07T19:06:42.825" v="2832" actId="26606"/>
          <ac:spMkLst>
            <pc:docMk/>
            <pc:sldMk cId="1201768076" sldId="2465"/>
            <ac:spMk id="44" creationId="{F4AC6C68-F125-48AD-A5B4-89AD5E7972D1}"/>
          </ac:spMkLst>
        </pc:spChg>
        <pc:spChg chg="add del">
          <ac:chgData name="Kristi Allick" userId="356c3edbf14f5218" providerId="LiveId" clId="{7F46A45F-8D79-4E26-B8DA-E95E84A72368}" dt="2021-03-07T19:05:01.710" v="2775" actId="26606"/>
          <ac:spMkLst>
            <pc:docMk/>
            <pc:sldMk cId="1201768076" sldId="2465"/>
            <ac:spMk id="45" creationId="{6F828D28-8E09-41CC-8229-3070B5467A96}"/>
          </ac:spMkLst>
        </pc:spChg>
        <pc:spChg chg="add">
          <ac:chgData name="Kristi Allick" userId="356c3edbf14f5218" providerId="LiveId" clId="{7F46A45F-8D79-4E26-B8DA-E95E84A72368}" dt="2021-03-07T19:06:42.825" v="2832" actId="26606"/>
          <ac:spMkLst>
            <pc:docMk/>
            <pc:sldMk cId="1201768076" sldId="2465"/>
            <ac:spMk id="46" creationId="{04C0E5DA-5624-49BC-AC1E-30229AA5B937}"/>
          </ac:spMkLst>
        </pc:spChg>
        <pc:spChg chg="add del">
          <ac:chgData name="Kristi Allick" userId="356c3edbf14f5218" providerId="LiveId" clId="{7F46A45F-8D79-4E26-B8DA-E95E84A72368}" dt="2021-03-07T19:05:01.710" v="2775" actId="26606"/>
          <ac:spMkLst>
            <pc:docMk/>
            <pc:sldMk cId="1201768076" sldId="2465"/>
            <ac:spMk id="47" creationId="{D5B012D8-7F27-4758-9AC6-C889B154BD73}"/>
          </ac:spMkLst>
        </pc:spChg>
        <pc:spChg chg="add">
          <ac:chgData name="Kristi Allick" userId="356c3edbf14f5218" providerId="LiveId" clId="{7F46A45F-8D79-4E26-B8DA-E95E84A72368}" dt="2021-03-07T19:06:42.825" v="2832" actId="26606"/>
          <ac:spMkLst>
            <pc:docMk/>
            <pc:sldMk cId="1201768076" sldId="2465"/>
            <ac:spMk id="48" creationId="{25E157ED-E992-43F3-9A84-96C30A5C4A61}"/>
          </ac:spMkLst>
        </pc:spChg>
        <pc:spChg chg="add del">
          <ac:chgData name="Kristi Allick" userId="356c3edbf14f5218" providerId="LiveId" clId="{7F46A45F-8D79-4E26-B8DA-E95E84A72368}" dt="2021-03-07T19:05:01.710" v="2775" actId="26606"/>
          <ac:spMkLst>
            <pc:docMk/>
            <pc:sldMk cId="1201768076" sldId="2465"/>
            <ac:spMk id="49" creationId="{4063B759-00FC-46D1-9898-8E8625268FAF}"/>
          </ac:spMkLst>
        </pc:spChg>
        <pc:spChg chg="add">
          <ac:chgData name="Kristi Allick" userId="356c3edbf14f5218" providerId="LiveId" clId="{7F46A45F-8D79-4E26-B8DA-E95E84A72368}" dt="2021-03-07T19:06:42.825" v="2832" actId="26606"/>
          <ac:spMkLst>
            <pc:docMk/>
            <pc:sldMk cId="1201768076" sldId="2465"/>
            <ac:spMk id="50" creationId="{AEFD253A-9BCA-430B-979A-AA2F8445D761}"/>
          </ac:spMkLst>
        </pc:spChg>
        <pc:grpChg chg="add del">
          <ac:chgData name="Kristi Allick" userId="356c3edbf14f5218" providerId="LiveId" clId="{7F46A45F-8D79-4E26-B8DA-E95E84A72368}" dt="2021-03-07T19:06:42.825" v="2832" actId="26606"/>
          <ac:grpSpMkLst>
            <pc:docMk/>
            <pc:sldMk cId="1201768076" sldId="2465"/>
            <ac:grpSpMk id="15" creationId="{BEB2E44E-30A6-416E-A45D-B1E328629559}"/>
          </ac:grpSpMkLst>
        </pc:grpChg>
        <pc:picChg chg="add del">
          <ac:chgData name="Kristi Allick" userId="356c3edbf14f5218" providerId="LiveId" clId="{7F46A45F-8D79-4E26-B8DA-E95E84A72368}" dt="2021-03-07T19:01:04" v="2764" actId="478"/>
          <ac:picMkLst>
            <pc:docMk/>
            <pc:sldMk cId="1201768076" sldId="2465"/>
            <ac:picMk id="5" creationId="{0241A70B-155C-4ECD-8F28-F527B7677A88}"/>
          </ac:picMkLst>
        </pc:picChg>
        <pc:picChg chg="add del mod ord">
          <ac:chgData name="Kristi Allick" userId="356c3edbf14f5218" providerId="LiveId" clId="{7F46A45F-8D79-4E26-B8DA-E95E84A72368}" dt="2021-03-07T19:04:46.848" v="2771" actId="478"/>
          <ac:picMkLst>
            <pc:docMk/>
            <pc:sldMk cId="1201768076" sldId="2465"/>
            <ac:picMk id="8" creationId="{A596BF19-CC58-4709-B5D6-3FC378FDC7BA}"/>
          </ac:picMkLst>
        </pc:picChg>
        <pc:picChg chg="add del mod">
          <ac:chgData name="Kristi Allick" userId="356c3edbf14f5218" providerId="LiveId" clId="{7F46A45F-8D79-4E26-B8DA-E95E84A72368}" dt="2021-03-07T19:05:01.710" v="2775" actId="26606"/>
          <ac:picMkLst>
            <pc:docMk/>
            <pc:sldMk cId="1201768076" sldId="2465"/>
            <ac:picMk id="41" creationId="{5838D8B0-43CB-49F7-9ED2-AF184DCB1BB9}"/>
          </ac:picMkLst>
        </pc:picChg>
      </pc:sldChg>
      <pc:sldChg chg="addSp delSp modSp new del mod setBg">
        <pc:chgData name="Kristi Allick" userId="356c3edbf14f5218" providerId="LiveId" clId="{7F46A45F-8D79-4E26-B8DA-E95E84A72368}" dt="2021-03-07T17:24:07.796" v="1913" actId="2696"/>
        <pc:sldMkLst>
          <pc:docMk/>
          <pc:sldMk cId="507871269" sldId="2466"/>
        </pc:sldMkLst>
        <pc:spChg chg="del">
          <ac:chgData name="Kristi Allick" userId="356c3edbf14f5218" providerId="LiveId" clId="{7F46A45F-8D79-4E26-B8DA-E95E84A72368}" dt="2021-03-07T17:17:32.031" v="1884" actId="26606"/>
          <ac:spMkLst>
            <pc:docMk/>
            <pc:sldMk cId="507871269" sldId="2466"/>
            <ac:spMk id="2" creationId="{CB010EA1-307E-4993-9B11-89CC3FBF24D1}"/>
          </ac:spMkLst>
        </pc:spChg>
        <pc:spChg chg="del">
          <ac:chgData name="Kristi Allick" userId="356c3edbf14f5218" providerId="LiveId" clId="{7F46A45F-8D79-4E26-B8DA-E95E84A72368}" dt="2021-03-07T17:17:32.031" v="1884" actId="26606"/>
          <ac:spMkLst>
            <pc:docMk/>
            <pc:sldMk cId="507871269" sldId="2466"/>
            <ac:spMk id="3" creationId="{BB716ACA-7BEC-4D8B-A19A-0F68A6C80661}"/>
          </ac:spMkLst>
        </pc:spChg>
        <pc:spChg chg="del">
          <ac:chgData name="Kristi Allick" userId="356c3edbf14f5218" providerId="LiveId" clId="{7F46A45F-8D79-4E26-B8DA-E95E84A72368}" dt="2021-03-07T17:17:32.031" v="1884" actId="26606"/>
          <ac:spMkLst>
            <pc:docMk/>
            <pc:sldMk cId="507871269" sldId="2466"/>
            <ac:spMk id="4" creationId="{C37C4A3C-EAAE-4BF7-9564-973A3AF0DB0C}"/>
          </ac:spMkLst>
        </pc:spChg>
        <pc:spChg chg="mod ord">
          <ac:chgData name="Kristi Allick" userId="356c3edbf14f5218" providerId="LiveId" clId="{7F46A45F-8D79-4E26-B8DA-E95E84A72368}" dt="2021-03-07T17:17:32.031" v="1884" actId="26606"/>
          <ac:spMkLst>
            <pc:docMk/>
            <pc:sldMk cId="507871269" sldId="2466"/>
            <ac:spMk id="5" creationId="{1DF01235-9514-4AB2-891B-86E8E7C6AF83}"/>
          </ac:spMkLst>
        </pc:spChg>
        <pc:spChg chg="add mod">
          <ac:chgData name="Kristi Allick" userId="356c3edbf14f5218" providerId="LiveId" clId="{7F46A45F-8D79-4E26-B8DA-E95E84A72368}" dt="2021-03-07T17:17:50.044" v="1885" actId="478"/>
          <ac:spMkLst>
            <pc:docMk/>
            <pc:sldMk cId="507871269" sldId="2466"/>
            <ac:spMk id="8" creationId="{ED60C293-E70F-4A1F-A261-868286F79B11}"/>
          </ac:spMkLst>
        </pc:spChg>
        <pc:spChg chg="add">
          <ac:chgData name="Kristi Allick" userId="356c3edbf14f5218" providerId="LiveId" clId="{7F46A45F-8D79-4E26-B8DA-E95E84A72368}" dt="2021-03-07T17:17:32.031" v="1884" actId="26606"/>
          <ac:spMkLst>
            <pc:docMk/>
            <pc:sldMk cId="507871269" sldId="2466"/>
            <ac:spMk id="11" creationId="{42A4FC2C-047E-45A5-965D-8E1E3BF09BC6}"/>
          </ac:spMkLst>
        </pc:spChg>
        <pc:spChg chg="add mod">
          <ac:chgData name="Kristi Allick" userId="356c3edbf14f5218" providerId="LiveId" clId="{7F46A45F-8D79-4E26-B8DA-E95E84A72368}" dt="2021-03-07T17:18:47.730" v="1887"/>
          <ac:spMkLst>
            <pc:docMk/>
            <pc:sldMk cId="507871269" sldId="2466"/>
            <ac:spMk id="12" creationId="{CEA96BC4-55EF-4978-92AD-9D0D24385467}"/>
          </ac:spMkLst>
        </pc:spChg>
        <pc:spChg chg="add mod">
          <ac:chgData name="Kristi Allick" userId="356c3edbf14f5218" providerId="LiveId" clId="{7F46A45F-8D79-4E26-B8DA-E95E84A72368}" dt="2021-03-07T17:18:47.730" v="1887"/>
          <ac:spMkLst>
            <pc:docMk/>
            <pc:sldMk cId="507871269" sldId="2466"/>
            <ac:spMk id="13" creationId="{0BFA35D4-BF6C-47A8-A801-65DAEF6F6B0F}"/>
          </ac:spMkLst>
        </pc:spChg>
        <pc:spChg chg="add mod">
          <ac:chgData name="Kristi Allick" userId="356c3edbf14f5218" providerId="LiveId" clId="{7F46A45F-8D79-4E26-B8DA-E95E84A72368}" dt="2021-03-07T17:18:47.730" v="1887"/>
          <ac:spMkLst>
            <pc:docMk/>
            <pc:sldMk cId="507871269" sldId="2466"/>
            <ac:spMk id="14" creationId="{0916DFAF-9093-4B82-A035-5070BDD6AB87}"/>
          </ac:spMkLst>
        </pc:spChg>
        <pc:spChg chg="add mod">
          <ac:chgData name="Kristi Allick" userId="356c3edbf14f5218" providerId="LiveId" clId="{7F46A45F-8D79-4E26-B8DA-E95E84A72368}" dt="2021-03-07T17:18:47.730" v="1887"/>
          <ac:spMkLst>
            <pc:docMk/>
            <pc:sldMk cId="507871269" sldId="2466"/>
            <ac:spMk id="15" creationId="{BD8181B2-87A8-47B0-8428-1F6D3F20ED7C}"/>
          </ac:spMkLst>
        </pc:spChg>
        <pc:spChg chg="add mod">
          <ac:chgData name="Kristi Allick" userId="356c3edbf14f5218" providerId="LiveId" clId="{7F46A45F-8D79-4E26-B8DA-E95E84A72368}" dt="2021-03-07T17:18:47.730" v="1887"/>
          <ac:spMkLst>
            <pc:docMk/>
            <pc:sldMk cId="507871269" sldId="2466"/>
            <ac:spMk id="16" creationId="{2576BBE8-75FE-40D0-8742-2B35197E99D7}"/>
          </ac:spMkLst>
        </pc:spChg>
        <pc:spChg chg="add mod">
          <ac:chgData name="Kristi Allick" userId="356c3edbf14f5218" providerId="LiveId" clId="{7F46A45F-8D79-4E26-B8DA-E95E84A72368}" dt="2021-03-07T17:18:47.730" v="1887"/>
          <ac:spMkLst>
            <pc:docMk/>
            <pc:sldMk cId="507871269" sldId="2466"/>
            <ac:spMk id="17" creationId="{EAFC04E3-DFDA-4A90-8C15-A3305A001FB2}"/>
          </ac:spMkLst>
        </pc:spChg>
        <pc:spChg chg="add mod">
          <ac:chgData name="Kristi Allick" userId="356c3edbf14f5218" providerId="LiveId" clId="{7F46A45F-8D79-4E26-B8DA-E95E84A72368}" dt="2021-03-07T17:18:47.730" v="1887"/>
          <ac:spMkLst>
            <pc:docMk/>
            <pc:sldMk cId="507871269" sldId="2466"/>
            <ac:spMk id="18" creationId="{2A0C9E3C-30A8-47A3-8CA5-8711381AE0C6}"/>
          </ac:spMkLst>
        </pc:spChg>
        <pc:spChg chg="add mod">
          <ac:chgData name="Kristi Allick" userId="356c3edbf14f5218" providerId="LiveId" clId="{7F46A45F-8D79-4E26-B8DA-E95E84A72368}" dt="2021-03-07T17:18:47.730" v="1887"/>
          <ac:spMkLst>
            <pc:docMk/>
            <pc:sldMk cId="507871269" sldId="2466"/>
            <ac:spMk id="19" creationId="{006A4067-4756-4E8F-8F26-898E31F3CF43}"/>
          </ac:spMkLst>
        </pc:spChg>
        <pc:spChg chg="add mod">
          <ac:chgData name="Kristi Allick" userId="356c3edbf14f5218" providerId="LiveId" clId="{7F46A45F-8D79-4E26-B8DA-E95E84A72368}" dt="2021-03-07T17:18:47.730" v="1887"/>
          <ac:spMkLst>
            <pc:docMk/>
            <pc:sldMk cId="507871269" sldId="2466"/>
            <ac:spMk id="20" creationId="{7FCED4A9-9CFC-4DB1-AA4D-BA5B7CAE43AC}"/>
          </ac:spMkLst>
        </pc:spChg>
        <pc:spChg chg="add mod">
          <ac:chgData name="Kristi Allick" userId="356c3edbf14f5218" providerId="LiveId" clId="{7F46A45F-8D79-4E26-B8DA-E95E84A72368}" dt="2021-03-07T17:18:47.730" v="1887"/>
          <ac:spMkLst>
            <pc:docMk/>
            <pc:sldMk cId="507871269" sldId="2466"/>
            <ac:spMk id="21" creationId="{86EBCCA0-3567-4860-B927-A359957B1E75}"/>
          </ac:spMkLst>
        </pc:spChg>
        <pc:spChg chg="add mod">
          <ac:chgData name="Kristi Allick" userId="356c3edbf14f5218" providerId="LiveId" clId="{7F46A45F-8D79-4E26-B8DA-E95E84A72368}" dt="2021-03-07T17:18:47.730" v="1887"/>
          <ac:spMkLst>
            <pc:docMk/>
            <pc:sldMk cId="507871269" sldId="2466"/>
            <ac:spMk id="22" creationId="{498A3D34-C76E-4EDA-AC5E-0CAFBA6715C9}"/>
          </ac:spMkLst>
        </pc:spChg>
        <pc:spChg chg="add mod">
          <ac:chgData name="Kristi Allick" userId="356c3edbf14f5218" providerId="LiveId" clId="{7F46A45F-8D79-4E26-B8DA-E95E84A72368}" dt="2021-03-07T17:18:47.730" v="1887"/>
          <ac:spMkLst>
            <pc:docMk/>
            <pc:sldMk cId="507871269" sldId="2466"/>
            <ac:spMk id="23" creationId="{4E212074-00B9-46B4-AC29-BD5989312D0D}"/>
          </ac:spMkLst>
        </pc:spChg>
        <pc:spChg chg="add mod">
          <ac:chgData name="Kristi Allick" userId="356c3edbf14f5218" providerId="LiveId" clId="{7F46A45F-8D79-4E26-B8DA-E95E84A72368}" dt="2021-03-07T17:18:47.730" v="1887"/>
          <ac:spMkLst>
            <pc:docMk/>
            <pc:sldMk cId="507871269" sldId="2466"/>
            <ac:spMk id="24" creationId="{DDFEA81D-D9E8-46FB-89C5-1DAFF7A31E60}"/>
          </ac:spMkLst>
        </pc:spChg>
        <pc:spChg chg="add mod">
          <ac:chgData name="Kristi Allick" userId="356c3edbf14f5218" providerId="LiveId" clId="{7F46A45F-8D79-4E26-B8DA-E95E84A72368}" dt="2021-03-07T17:18:47.730" v="1887"/>
          <ac:spMkLst>
            <pc:docMk/>
            <pc:sldMk cId="507871269" sldId="2466"/>
            <ac:spMk id="25" creationId="{18B1A269-64EE-459B-9EDD-6AADC9ABDFD5}"/>
          </ac:spMkLst>
        </pc:spChg>
        <pc:spChg chg="add mod">
          <ac:chgData name="Kristi Allick" userId="356c3edbf14f5218" providerId="LiveId" clId="{7F46A45F-8D79-4E26-B8DA-E95E84A72368}" dt="2021-03-07T17:18:47.730" v="1887"/>
          <ac:spMkLst>
            <pc:docMk/>
            <pc:sldMk cId="507871269" sldId="2466"/>
            <ac:spMk id="26" creationId="{92D31D8A-76A4-407F-958C-D7F41F85A37D}"/>
          </ac:spMkLst>
        </pc:spChg>
        <pc:spChg chg="add mod">
          <ac:chgData name="Kristi Allick" userId="356c3edbf14f5218" providerId="LiveId" clId="{7F46A45F-8D79-4E26-B8DA-E95E84A72368}" dt="2021-03-07T17:18:47.730" v="1887"/>
          <ac:spMkLst>
            <pc:docMk/>
            <pc:sldMk cId="507871269" sldId="2466"/>
            <ac:spMk id="27" creationId="{439D497B-2FC9-4489-87B3-FD0679BA8E3F}"/>
          </ac:spMkLst>
        </pc:spChg>
        <pc:spChg chg="add mod">
          <ac:chgData name="Kristi Allick" userId="356c3edbf14f5218" providerId="LiveId" clId="{7F46A45F-8D79-4E26-B8DA-E95E84A72368}" dt="2021-03-07T17:18:47.730" v="1887"/>
          <ac:spMkLst>
            <pc:docMk/>
            <pc:sldMk cId="507871269" sldId="2466"/>
            <ac:spMk id="28" creationId="{5104D554-58AB-4DA3-BA6A-2306C904D11A}"/>
          </ac:spMkLst>
        </pc:spChg>
        <pc:spChg chg="add mod">
          <ac:chgData name="Kristi Allick" userId="356c3edbf14f5218" providerId="LiveId" clId="{7F46A45F-8D79-4E26-B8DA-E95E84A72368}" dt="2021-03-07T17:18:47.730" v="1887"/>
          <ac:spMkLst>
            <pc:docMk/>
            <pc:sldMk cId="507871269" sldId="2466"/>
            <ac:spMk id="29" creationId="{DC8A0C65-ABB3-4BC1-B3DE-69C2CE756825}"/>
          </ac:spMkLst>
        </pc:spChg>
        <pc:graphicFrameChg chg="add mod">
          <ac:chgData name="Kristi Allick" userId="356c3edbf14f5218" providerId="LiveId" clId="{7F46A45F-8D79-4E26-B8DA-E95E84A72368}" dt="2021-03-07T17:18:16.003" v="1886"/>
          <ac:graphicFrameMkLst>
            <pc:docMk/>
            <pc:sldMk cId="507871269" sldId="2466"/>
            <ac:graphicFrameMk id="10" creationId="{CE56F9F8-DC7F-46A1-A5D3-74020152AEB3}"/>
          </ac:graphicFrameMkLst>
        </pc:graphicFrameChg>
        <pc:picChg chg="add del mod">
          <ac:chgData name="Kristi Allick" userId="356c3edbf14f5218" providerId="LiveId" clId="{7F46A45F-8D79-4E26-B8DA-E95E84A72368}" dt="2021-03-07T17:17:50.044" v="1885" actId="478"/>
          <ac:picMkLst>
            <pc:docMk/>
            <pc:sldMk cId="507871269" sldId="2466"/>
            <ac:picMk id="6" creationId="{D1399DC0-D564-4B1E-B26B-AA0B727C2D0E}"/>
          </ac:picMkLst>
        </pc:picChg>
      </pc:sldChg>
      <pc:sldChg chg="addSp delSp modSp add mod setBg addAnim delAnim setClrOvrMap">
        <pc:chgData name="Kristi Allick" userId="356c3edbf14f5218" providerId="LiveId" clId="{7F46A45F-8D79-4E26-B8DA-E95E84A72368}" dt="2021-03-07T21:17:32.971" v="3813" actId="1076"/>
        <pc:sldMkLst>
          <pc:docMk/>
          <pc:sldMk cId="91426198" sldId="2467"/>
        </pc:sldMkLst>
        <pc:spChg chg="mod">
          <ac:chgData name="Kristi Allick" userId="356c3edbf14f5218" providerId="LiveId" clId="{7F46A45F-8D79-4E26-B8DA-E95E84A72368}" dt="2021-03-07T20:11:40.652" v="3253" actId="26606"/>
          <ac:spMkLst>
            <pc:docMk/>
            <pc:sldMk cId="91426198" sldId="2467"/>
            <ac:spMk id="2" creationId="{603DA247-2F35-4FB8-903D-FB32D7B852D9}"/>
          </ac:spMkLst>
        </pc:spChg>
        <pc:spChg chg="mod ord">
          <ac:chgData name="Kristi Allick" userId="356c3edbf14f5218" providerId="LiveId" clId="{7F46A45F-8D79-4E26-B8DA-E95E84A72368}" dt="2021-03-07T20:11:40.652" v="3253" actId="26606"/>
          <ac:spMkLst>
            <pc:docMk/>
            <pc:sldMk cId="91426198" sldId="2467"/>
            <ac:spMk id="3" creationId="{FBDE7135-9153-4AEB-AC1F-4B951B7A76F2}"/>
          </ac:spMkLst>
        </pc:spChg>
        <pc:spChg chg="add mod">
          <ac:chgData name="Kristi Allick" userId="356c3edbf14f5218" providerId="LiveId" clId="{7F46A45F-8D79-4E26-B8DA-E95E84A72368}" dt="2021-03-07T19:56:02.814" v="3126" actId="2085"/>
          <ac:spMkLst>
            <pc:docMk/>
            <pc:sldMk cId="91426198" sldId="2467"/>
            <ac:spMk id="10" creationId="{998B310C-D106-46AC-B671-4D24FE30A786}"/>
          </ac:spMkLst>
        </pc:spChg>
        <pc:spChg chg="add del">
          <ac:chgData name="Kristi Allick" userId="356c3edbf14f5218" providerId="LiveId" clId="{7F46A45F-8D79-4E26-B8DA-E95E84A72368}" dt="2021-03-07T20:11:33.897" v="3249" actId="26606"/>
          <ac:spMkLst>
            <pc:docMk/>
            <pc:sldMk cId="91426198" sldId="2467"/>
            <ac:spMk id="17" creationId="{823AC064-BC96-4F32-8AE1-B2FD38754823}"/>
          </ac:spMkLst>
        </pc:spChg>
        <pc:spChg chg="add">
          <ac:chgData name="Kristi Allick" userId="356c3edbf14f5218" providerId="LiveId" clId="{7F46A45F-8D79-4E26-B8DA-E95E84A72368}" dt="2021-03-07T20:11:40.652" v="3253" actId="26606"/>
          <ac:spMkLst>
            <pc:docMk/>
            <pc:sldMk cId="91426198" sldId="2467"/>
            <ac:spMk id="25" creationId="{823AC064-BC96-4F32-8AE1-B2FD38754823}"/>
          </ac:spMkLst>
        </pc:spChg>
        <pc:graphicFrameChg chg="del">
          <ac:chgData name="Kristi Allick" userId="356c3edbf14f5218" providerId="LiveId" clId="{7F46A45F-8D79-4E26-B8DA-E95E84A72368}" dt="2021-03-07T19:40:16.617" v="3081" actId="478"/>
          <ac:graphicFrameMkLst>
            <pc:docMk/>
            <pc:sldMk cId="91426198" sldId="2467"/>
            <ac:graphicFrameMk id="6" creationId="{6573B952-4CEE-4757-91AB-02A6F22E1CF3}"/>
          </ac:graphicFrameMkLst>
        </pc:graphicFrameChg>
        <pc:picChg chg="add del mod">
          <ac:chgData name="Kristi Allick" userId="356c3edbf14f5218" providerId="LiveId" clId="{7F46A45F-8D79-4E26-B8DA-E95E84A72368}" dt="2021-03-07T19:44:43.531" v="3086" actId="478"/>
          <ac:picMkLst>
            <pc:docMk/>
            <pc:sldMk cId="91426198" sldId="2467"/>
            <ac:picMk id="5" creationId="{304A1B6D-CBA6-4001-A230-F2275E731B3C}"/>
          </ac:picMkLst>
        </pc:picChg>
        <pc:picChg chg="add mod">
          <ac:chgData name="Kristi Allick" userId="356c3edbf14f5218" providerId="LiveId" clId="{7F46A45F-8D79-4E26-B8DA-E95E84A72368}" dt="2021-03-07T21:17:32.971" v="3813" actId="1076"/>
          <ac:picMkLst>
            <pc:docMk/>
            <pc:sldMk cId="91426198" sldId="2467"/>
            <ac:picMk id="7" creationId="{5610D2CB-4C20-49E7-A0E2-14D677AFB40E}"/>
          </ac:picMkLst>
        </pc:picChg>
        <pc:picChg chg="add del mod">
          <ac:chgData name="Kristi Allick" userId="356c3edbf14f5218" providerId="LiveId" clId="{7F46A45F-8D79-4E26-B8DA-E95E84A72368}" dt="2021-03-07T20:11:00.824" v="3243" actId="478"/>
          <ac:picMkLst>
            <pc:docMk/>
            <pc:sldMk cId="91426198" sldId="2467"/>
            <ac:picMk id="9" creationId="{07E31207-9C4F-4FCF-AC2B-B02D5B12465B}"/>
          </ac:picMkLst>
        </pc:picChg>
        <pc:picChg chg="add del mod">
          <ac:chgData name="Kristi Allick" userId="356c3edbf14f5218" providerId="LiveId" clId="{7F46A45F-8D79-4E26-B8DA-E95E84A72368}" dt="2021-03-07T20:11:03.051" v="3244" actId="478"/>
          <ac:picMkLst>
            <pc:docMk/>
            <pc:sldMk cId="91426198" sldId="2467"/>
            <ac:picMk id="11" creationId="{0E82DB5F-41C6-4D8A-837D-849D5F095388}"/>
          </ac:picMkLst>
        </pc:picChg>
        <pc:picChg chg="add mod ord">
          <ac:chgData name="Kristi Allick" userId="356c3edbf14f5218" providerId="LiveId" clId="{7F46A45F-8D79-4E26-B8DA-E95E84A72368}" dt="2021-03-07T21:17:26.128" v="3812" actId="1076"/>
          <ac:picMkLst>
            <pc:docMk/>
            <pc:sldMk cId="91426198" sldId="2467"/>
            <ac:picMk id="12" creationId="{5BE9BF00-AA58-49E2-A933-2D6BE46224DE}"/>
          </ac:picMkLst>
        </pc:picChg>
        <pc:cxnChg chg="add del">
          <ac:chgData name="Kristi Allick" userId="356c3edbf14f5218" providerId="LiveId" clId="{7F46A45F-8D79-4E26-B8DA-E95E84A72368}" dt="2021-03-07T20:11:33.897" v="3249" actId="26606"/>
          <ac:cxnSpMkLst>
            <pc:docMk/>
            <pc:sldMk cId="91426198" sldId="2467"/>
            <ac:cxnSpMk id="19" creationId="{7E7C77BC-7138-40B1-A15B-20F57A494629}"/>
          </ac:cxnSpMkLst>
        </pc:cxnChg>
        <pc:cxnChg chg="add del">
          <ac:chgData name="Kristi Allick" userId="356c3edbf14f5218" providerId="LiveId" clId="{7F46A45F-8D79-4E26-B8DA-E95E84A72368}" dt="2021-03-07T20:11:33.897" v="3249" actId="26606"/>
          <ac:cxnSpMkLst>
            <pc:docMk/>
            <pc:sldMk cId="91426198" sldId="2467"/>
            <ac:cxnSpMk id="21" creationId="{DB146403-F3D6-484B-B2ED-97F9565D0370}"/>
          </ac:cxnSpMkLst>
        </pc:cxnChg>
        <pc:cxnChg chg="add del">
          <ac:chgData name="Kristi Allick" userId="356c3edbf14f5218" providerId="LiveId" clId="{7F46A45F-8D79-4E26-B8DA-E95E84A72368}" dt="2021-03-07T20:11:40.625" v="3252" actId="26606"/>
          <ac:cxnSpMkLst>
            <pc:docMk/>
            <pc:sldMk cId="91426198" sldId="2467"/>
            <ac:cxnSpMk id="23" creationId="{B6375111-306C-49EA-9DD1-79A2ED78FA30}"/>
          </ac:cxnSpMkLst>
        </pc:cxnChg>
        <pc:cxnChg chg="add">
          <ac:chgData name="Kristi Allick" userId="356c3edbf14f5218" providerId="LiveId" clId="{7F46A45F-8D79-4E26-B8DA-E95E84A72368}" dt="2021-03-07T20:11:40.652" v="3253" actId="26606"/>
          <ac:cxnSpMkLst>
            <pc:docMk/>
            <pc:sldMk cId="91426198" sldId="2467"/>
            <ac:cxnSpMk id="26" creationId="{7E7C77BC-7138-40B1-A15B-20F57A494629}"/>
          </ac:cxnSpMkLst>
        </pc:cxnChg>
        <pc:cxnChg chg="add">
          <ac:chgData name="Kristi Allick" userId="356c3edbf14f5218" providerId="LiveId" clId="{7F46A45F-8D79-4E26-B8DA-E95E84A72368}" dt="2021-03-07T20:11:40.652" v="3253" actId="26606"/>
          <ac:cxnSpMkLst>
            <pc:docMk/>
            <pc:sldMk cId="91426198" sldId="2467"/>
            <ac:cxnSpMk id="27" creationId="{DB146403-F3D6-484B-B2ED-97F9565D0370}"/>
          </ac:cxnSpMkLst>
        </pc:cxnChg>
      </pc:sldChg>
      <pc:sldChg chg="addSp delSp modSp add del mod ord">
        <pc:chgData name="Kristi Allick" userId="356c3edbf14f5218" providerId="LiveId" clId="{7F46A45F-8D79-4E26-B8DA-E95E84A72368}" dt="2021-03-07T19:20:24.231" v="3053" actId="2696"/>
        <pc:sldMkLst>
          <pc:docMk/>
          <pc:sldMk cId="1982305805" sldId="2468"/>
        </pc:sldMkLst>
        <pc:spChg chg="mod">
          <ac:chgData name="Kristi Allick" userId="356c3edbf14f5218" providerId="LiveId" clId="{7F46A45F-8D79-4E26-B8DA-E95E84A72368}" dt="2021-03-07T19:10:38.053" v="2955" actId="14100"/>
          <ac:spMkLst>
            <pc:docMk/>
            <pc:sldMk cId="1982305805" sldId="2468"/>
            <ac:spMk id="2" creationId="{BE3A87B3-0A27-4EE9-979E-B69581E476F0}"/>
          </ac:spMkLst>
        </pc:spChg>
        <pc:spChg chg="add del mod">
          <ac:chgData name="Kristi Allick" userId="356c3edbf14f5218" providerId="LiveId" clId="{7F46A45F-8D79-4E26-B8DA-E95E84A72368}" dt="2021-03-07T19:10:47.987" v="2957" actId="478"/>
          <ac:spMkLst>
            <pc:docMk/>
            <pc:sldMk cId="1982305805" sldId="2468"/>
            <ac:spMk id="4" creationId="{B7EBD660-67C6-4249-B3FE-95E182B19547}"/>
          </ac:spMkLst>
        </pc:spChg>
        <pc:spChg chg="del">
          <ac:chgData name="Kristi Allick" userId="356c3edbf14f5218" providerId="LiveId" clId="{7F46A45F-8D79-4E26-B8DA-E95E84A72368}" dt="2021-03-07T19:10:43.827" v="2956" actId="478"/>
          <ac:spMkLst>
            <pc:docMk/>
            <pc:sldMk cId="1982305805" sldId="2468"/>
            <ac:spMk id="6" creationId="{F3C89A40-EEAA-43AB-9A3A-B2CFDE450F1B}"/>
          </ac:spMkLst>
        </pc:spChg>
        <pc:spChg chg="add del mod">
          <ac:chgData name="Kristi Allick" userId="356c3edbf14f5218" providerId="LiveId" clId="{7F46A45F-8D79-4E26-B8DA-E95E84A72368}" dt="2021-03-07T19:13:35.123" v="2964" actId="478"/>
          <ac:spMkLst>
            <pc:docMk/>
            <pc:sldMk cId="1982305805" sldId="2468"/>
            <ac:spMk id="10" creationId="{C972A9B4-6DF4-4406-AC8F-2D48C0E3C673}"/>
          </ac:spMkLst>
        </pc:spChg>
        <pc:picChg chg="add mod">
          <ac:chgData name="Kristi Allick" userId="356c3edbf14f5218" providerId="LiveId" clId="{7F46A45F-8D79-4E26-B8DA-E95E84A72368}" dt="2021-03-07T19:11:45.662" v="2959" actId="1076"/>
          <ac:picMkLst>
            <pc:docMk/>
            <pc:sldMk cId="1982305805" sldId="2468"/>
            <ac:picMk id="5" creationId="{F6E16B87-C278-49BA-897D-164097F8A4FB}"/>
          </ac:picMkLst>
        </pc:picChg>
        <pc:picChg chg="del mod">
          <ac:chgData name="Kristi Allick" userId="356c3edbf14f5218" providerId="LiveId" clId="{7F46A45F-8D79-4E26-B8DA-E95E84A72368}" dt="2021-03-07T19:13:11.905" v="2962" actId="478"/>
          <ac:picMkLst>
            <pc:docMk/>
            <pc:sldMk cId="1982305805" sldId="2468"/>
            <ac:picMk id="8" creationId="{BB76F5AB-0940-46E1-85F9-6A870D7D04C9}"/>
          </ac:picMkLst>
        </pc:picChg>
      </pc:sldChg>
      <pc:sldChg chg="addSp delSp modSp add mod ord">
        <pc:chgData name="Kristi Allick" userId="356c3edbf14f5218" providerId="LiveId" clId="{7F46A45F-8D79-4E26-B8DA-E95E84A72368}" dt="2021-03-07T21:15:32.317" v="3808" actId="1076"/>
        <pc:sldMkLst>
          <pc:docMk/>
          <pc:sldMk cId="3700374717" sldId="2469"/>
        </pc:sldMkLst>
        <pc:spChg chg="add del mod">
          <ac:chgData name="Kristi Allick" userId="356c3edbf14f5218" providerId="LiveId" clId="{7F46A45F-8D79-4E26-B8DA-E95E84A72368}" dt="2021-03-07T19:16:43.152" v="2987" actId="478"/>
          <ac:spMkLst>
            <pc:docMk/>
            <pc:sldMk cId="3700374717" sldId="2469"/>
            <ac:spMk id="3" creationId="{6868515A-252D-49D1-9ABE-C4DB2001DF35}"/>
          </ac:spMkLst>
        </pc:spChg>
        <pc:spChg chg="mod">
          <ac:chgData name="Kristi Allick" userId="356c3edbf14f5218" providerId="LiveId" clId="{7F46A45F-8D79-4E26-B8DA-E95E84A72368}" dt="2021-03-07T19:19:43.560" v="3049" actId="122"/>
          <ac:spMkLst>
            <pc:docMk/>
            <pc:sldMk cId="3700374717" sldId="2469"/>
            <ac:spMk id="8" creationId="{103950CF-5BF2-4FB0-A36C-48C194F39E12}"/>
          </ac:spMkLst>
        </pc:spChg>
        <pc:spChg chg="del">
          <ac:chgData name="Kristi Allick" userId="356c3edbf14f5218" providerId="LiveId" clId="{7F46A45F-8D79-4E26-B8DA-E95E84A72368}" dt="2021-03-07T19:17:27.329" v="2993" actId="478"/>
          <ac:spMkLst>
            <pc:docMk/>
            <pc:sldMk cId="3700374717" sldId="2469"/>
            <ac:spMk id="9" creationId="{256319DF-036A-473B-95D3-C5F6FF849FD4}"/>
          </ac:spMkLst>
        </pc:spChg>
        <pc:spChg chg="del">
          <ac:chgData name="Kristi Allick" userId="356c3edbf14f5218" providerId="LiveId" clId="{7F46A45F-8D79-4E26-B8DA-E95E84A72368}" dt="2021-03-07T19:17:19.432" v="2990" actId="478"/>
          <ac:spMkLst>
            <pc:docMk/>
            <pc:sldMk cId="3700374717" sldId="2469"/>
            <ac:spMk id="10" creationId="{255FA470-23EB-4512-8FFB-28DDAB08B002}"/>
          </ac:spMkLst>
        </pc:spChg>
        <pc:spChg chg="add mod">
          <ac:chgData name="Kristi Allick" userId="356c3edbf14f5218" providerId="LiveId" clId="{7F46A45F-8D79-4E26-B8DA-E95E84A72368}" dt="2021-03-07T19:15:18.758" v="2976" actId="1076"/>
          <ac:spMkLst>
            <pc:docMk/>
            <pc:sldMk cId="3700374717" sldId="2469"/>
            <ac:spMk id="11" creationId="{FF7706D8-556E-48A0-8D7E-9F4045176A4F}"/>
          </ac:spMkLst>
        </pc:spChg>
        <pc:spChg chg="add mod">
          <ac:chgData name="Kristi Allick" userId="356c3edbf14f5218" providerId="LiveId" clId="{7F46A45F-8D79-4E26-B8DA-E95E84A72368}" dt="2021-03-07T19:17:11.259" v="2989" actId="207"/>
          <ac:spMkLst>
            <pc:docMk/>
            <pc:sldMk cId="3700374717" sldId="2469"/>
            <ac:spMk id="12" creationId="{72B17894-80A2-4EB1-9336-06987F60750D}"/>
          </ac:spMkLst>
        </pc:spChg>
        <pc:spChg chg="add del mod">
          <ac:chgData name="Kristi Allick" userId="356c3edbf14f5218" providerId="LiveId" clId="{7F46A45F-8D79-4E26-B8DA-E95E84A72368}" dt="2021-03-07T19:17:21.678" v="2991" actId="478"/>
          <ac:spMkLst>
            <pc:docMk/>
            <pc:sldMk cId="3700374717" sldId="2469"/>
            <ac:spMk id="13" creationId="{FC57CD32-ED4B-4996-87B6-B5249901412B}"/>
          </ac:spMkLst>
        </pc:spChg>
        <pc:spChg chg="add del mod">
          <ac:chgData name="Kristi Allick" userId="356c3edbf14f5218" providerId="LiveId" clId="{7F46A45F-8D79-4E26-B8DA-E95E84A72368}" dt="2021-03-07T19:18:17.178" v="2994" actId="931"/>
          <ac:spMkLst>
            <pc:docMk/>
            <pc:sldMk cId="3700374717" sldId="2469"/>
            <ac:spMk id="15" creationId="{9A32D516-4F20-47EE-96C9-70900D2CA34E}"/>
          </ac:spMkLst>
        </pc:spChg>
        <pc:picChg chg="del">
          <ac:chgData name="Kristi Allick" userId="356c3edbf14f5218" providerId="LiveId" clId="{7F46A45F-8D79-4E26-B8DA-E95E84A72368}" dt="2021-03-07T19:14:05.132" v="2968" actId="478"/>
          <ac:picMkLst>
            <pc:docMk/>
            <pc:sldMk cId="3700374717" sldId="2469"/>
            <ac:picMk id="5" creationId="{A0280051-D7F1-4438-B815-F0FF4906D141}"/>
          </ac:picMkLst>
        </pc:picChg>
        <pc:picChg chg="add mod modCrop">
          <ac:chgData name="Kristi Allick" userId="356c3edbf14f5218" providerId="LiveId" clId="{7F46A45F-8D79-4E26-B8DA-E95E84A72368}" dt="2021-03-07T21:15:32.317" v="3808" actId="1076"/>
          <ac:picMkLst>
            <pc:docMk/>
            <pc:sldMk cId="3700374717" sldId="2469"/>
            <ac:picMk id="17" creationId="{A91333C1-4447-403A-B4B2-B183C35438EA}"/>
          </ac:picMkLst>
        </pc:picChg>
      </pc:sldChg>
      <pc:sldChg chg="addSp delSp modSp add mod ord setBg setClrOvrMap">
        <pc:chgData name="Kristi Allick" userId="356c3edbf14f5218" providerId="LiveId" clId="{7F46A45F-8D79-4E26-B8DA-E95E84A72368}" dt="2021-03-07T19:28:58.017" v="3080" actId="26606"/>
        <pc:sldMkLst>
          <pc:docMk/>
          <pc:sldMk cId="3180293048" sldId="2470"/>
        </pc:sldMkLst>
        <pc:spChg chg="del">
          <ac:chgData name="Kristi Allick" userId="356c3edbf14f5218" providerId="LiveId" clId="{7F46A45F-8D79-4E26-B8DA-E95E84A72368}" dt="2021-03-07T19:23:13.958" v="3077" actId="478"/>
          <ac:spMkLst>
            <pc:docMk/>
            <pc:sldMk cId="3180293048" sldId="2470"/>
            <ac:spMk id="2" creationId="{B156CAF1-214F-4566-9B0D-DACA1063E8C8}"/>
          </ac:spMkLst>
        </pc:spChg>
        <pc:spChg chg="mod">
          <ac:chgData name="Kristi Allick" userId="356c3edbf14f5218" providerId="LiveId" clId="{7F46A45F-8D79-4E26-B8DA-E95E84A72368}" dt="2021-03-07T19:28:58.017" v="3080" actId="26606"/>
          <ac:spMkLst>
            <pc:docMk/>
            <pc:sldMk cId="3180293048" sldId="2470"/>
            <ac:spMk id="3" creationId="{1D24B42B-925B-494C-A986-BD85E8117E1E}"/>
          </ac:spMkLst>
        </pc:spChg>
        <pc:spChg chg="add del mod">
          <ac:chgData name="Kristi Allick" userId="356c3edbf14f5218" providerId="LiveId" clId="{7F46A45F-8D79-4E26-B8DA-E95E84A72368}" dt="2021-03-07T19:23:17.202" v="3078" actId="478"/>
          <ac:spMkLst>
            <pc:docMk/>
            <pc:sldMk cId="3180293048" sldId="2470"/>
            <ac:spMk id="5" creationId="{2F5F1104-9A6B-4D26-8E51-F16D11CF2AFB}"/>
          </ac:spMkLst>
        </pc:spChg>
        <pc:spChg chg="mod">
          <ac:chgData name="Kristi Allick" userId="356c3edbf14f5218" providerId="LiveId" clId="{7F46A45F-8D79-4E26-B8DA-E95E84A72368}" dt="2021-03-07T19:28:58.017" v="3080" actId="26606"/>
          <ac:spMkLst>
            <pc:docMk/>
            <pc:sldMk cId="3180293048" sldId="2470"/>
            <ac:spMk id="6" creationId="{FC6A5C12-E784-444E-B868-DE2AE85742BB}"/>
          </ac:spMkLst>
        </pc:spChg>
        <pc:spChg chg="add">
          <ac:chgData name="Kristi Allick" userId="356c3edbf14f5218" providerId="LiveId" clId="{7F46A45F-8D79-4E26-B8DA-E95E84A72368}" dt="2021-03-07T19:28:58.017" v="3080" actId="26606"/>
          <ac:spMkLst>
            <pc:docMk/>
            <pc:sldMk cId="3180293048" sldId="2470"/>
            <ac:spMk id="13" creationId="{E49CC64F-7275-4E33-961B-0C5CDC439875}"/>
          </ac:spMkLst>
        </pc:spChg>
        <pc:picChg chg="mod">
          <ac:chgData name="Kristi Allick" userId="356c3edbf14f5218" providerId="LiveId" clId="{7F46A45F-8D79-4E26-B8DA-E95E84A72368}" dt="2021-03-07T19:28:58.017" v="3080" actId="26606"/>
          <ac:picMkLst>
            <pc:docMk/>
            <pc:sldMk cId="3180293048" sldId="2470"/>
            <ac:picMk id="8" creationId="{A596BF19-CC58-4709-B5D6-3FC378FDC7BA}"/>
          </ac:picMkLst>
        </pc:picChg>
      </pc:sldChg>
      <pc:sldChg chg="addSp delSp modSp add mod ord setBg modClrScheme setClrOvrMap chgLayout">
        <pc:chgData name="Kristi Allick" userId="356c3edbf14f5218" providerId="LiveId" clId="{7F46A45F-8D79-4E26-B8DA-E95E84A72368}" dt="2021-03-08T06:24:31.209" v="5195" actId="478"/>
        <pc:sldMkLst>
          <pc:docMk/>
          <pc:sldMk cId="355923925" sldId="2471"/>
        </pc:sldMkLst>
        <pc:spChg chg="mod">
          <ac:chgData name="Kristi Allick" userId="356c3edbf14f5218" providerId="LiveId" clId="{7F46A45F-8D79-4E26-B8DA-E95E84A72368}" dt="2021-03-08T06:24:05.740" v="5193" actId="26606"/>
          <ac:spMkLst>
            <pc:docMk/>
            <pc:sldMk cId="355923925" sldId="2471"/>
            <ac:spMk id="2" creationId="{12CC3376-5069-4C7B-BE6B-A3776D1B47BA}"/>
          </ac:spMkLst>
        </pc:spChg>
        <pc:spChg chg="add del mod">
          <ac:chgData name="Kristi Allick" userId="356c3edbf14f5218" providerId="LiveId" clId="{7F46A45F-8D79-4E26-B8DA-E95E84A72368}" dt="2021-03-07T20:44:46.786" v="3360" actId="478"/>
          <ac:spMkLst>
            <pc:docMk/>
            <pc:sldMk cId="355923925" sldId="2471"/>
            <ac:spMk id="7" creationId="{751F8C4D-823D-4620-8677-D667F3A20F03}"/>
          </ac:spMkLst>
        </pc:spChg>
        <pc:spChg chg="mod ord">
          <ac:chgData name="Kristi Allick" userId="356c3edbf14f5218" providerId="LiveId" clId="{7F46A45F-8D79-4E26-B8DA-E95E84A72368}" dt="2021-03-08T06:24:05.740" v="5193" actId="26606"/>
          <ac:spMkLst>
            <pc:docMk/>
            <pc:sldMk cId="355923925" sldId="2471"/>
            <ac:spMk id="14" creationId="{79248A72-A597-48DF-A270-3389F5D209C0}"/>
          </ac:spMkLst>
        </pc:spChg>
        <pc:spChg chg="del mod ord">
          <ac:chgData name="Kristi Allick" userId="356c3edbf14f5218" providerId="LiveId" clId="{7F46A45F-8D79-4E26-B8DA-E95E84A72368}" dt="2021-03-08T06:24:31.209" v="5195" actId="478"/>
          <ac:spMkLst>
            <pc:docMk/>
            <pc:sldMk cId="355923925" sldId="2471"/>
            <ac:spMk id="16" creationId="{7FA57D11-A25F-4772-8E50-DDB68BE8CB69}"/>
          </ac:spMkLst>
        </pc:spChg>
        <pc:spChg chg="add del">
          <ac:chgData name="Kristi Allick" userId="356c3edbf14f5218" providerId="LiveId" clId="{7F46A45F-8D79-4E26-B8DA-E95E84A72368}" dt="2021-03-08T06:22:15.595" v="5183" actId="26606"/>
          <ac:spMkLst>
            <pc:docMk/>
            <pc:sldMk cId="355923925" sldId="2471"/>
            <ac:spMk id="18" creationId="{8FC9BE17-9A7B-462D-AE50-3D8777387304}"/>
          </ac:spMkLst>
        </pc:spChg>
        <pc:spChg chg="add del">
          <ac:chgData name="Kristi Allick" userId="356c3edbf14f5218" providerId="LiveId" clId="{7F46A45F-8D79-4E26-B8DA-E95E84A72368}" dt="2021-03-08T06:22:15.595" v="5183" actId="26606"/>
          <ac:spMkLst>
            <pc:docMk/>
            <pc:sldMk cId="355923925" sldId="2471"/>
            <ac:spMk id="19" creationId="{3EBE8569-6AEC-4B8C-8D53-2DE337CDBA65}"/>
          </ac:spMkLst>
        </pc:spChg>
        <pc:spChg chg="add del">
          <ac:chgData name="Kristi Allick" userId="356c3edbf14f5218" providerId="LiveId" clId="{7F46A45F-8D79-4E26-B8DA-E95E84A72368}" dt="2021-03-08T06:22:15.595" v="5183" actId="26606"/>
          <ac:spMkLst>
            <pc:docMk/>
            <pc:sldMk cId="355923925" sldId="2471"/>
            <ac:spMk id="20" creationId="{55D4142C-5077-457F-A6AD-3FECFDB39685}"/>
          </ac:spMkLst>
        </pc:spChg>
        <pc:spChg chg="add del mod">
          <ac:chgData name="Kristi Allick" userId="356c3edbf14f5218" providerId="LiveId" clId="{7F46A45F-8D79-4E26-B8DA-E95E84A72368}" dt="2021-03-07T20:18:44.121" v="3289" actId="931"/>
          <ac:spMkLst>
            <pc:docMk/>
            <pc:sldMk cId="355923925" sldId="2471"/>
            <ac:spMk id="21" creationId="{DDF1C5CC-D2B6-42BA-AB62-3961E32C60C7}"/>
          </ac:spMkLst>
        </pc:spChg>
        <pc:spChg chg="add del">
          <ac:chgData name="Kristi Allick" userId="356c3edbf14f5218" providerId="LiveId" clId="{7F46A45F-8D79-4E26-B8DA-E95E84A72368}" dt="2021-03-08T06:22:15.595" v="5183" actId="26606"/>
          <ac:spMkLst>
            <pc:docMk/>
            <pc:sldMk cId="355923925" sldId="2471"/>
            <ac:spMk id="22" creationId="{7A5F0580-5EE9-419F-96EE-B6529EF6E7D0}"/>
          </ac:spMkLst>
        </pc:spChg>
        <pc:spChg chg="add del mod">
          <ac:chgData name="Kristi Allick" userId="356c3edbf14f5218" providerId="LiveId" clId="{7F46A45F-8D79-4E26-B8DA-E95E84A72368}" dt="2021-03-07T20:44:45.877" v="3359" actId="478"/>
          <ac:spMkLst>
            <pc:docMk/>
            <pc:sldMk cId="355923925" sldId="2471"/>
            <ac:spMk id="23" creationId="{946F605F-4C0C-485B-8F38-5E0E90F4E54D}"/>
          </ac:spMkLst>
        </pc:spChg>
        <pc:spChg chg="add del">
          <ac:chgData name="Kristi Allick" userId="356c3edbf14f5218" providerId="LiveId" clId="{7F46A45F-8D79-4E26-B8DA-E95E84A72368}" dt="2021-03-08T06:24:05.740" v="5193" actId="26606"/>
          <ac:spMkLst>
            <pc:docMk/>
            <pc:sldMk cId="355923925" sldId="2471"/>
            <ac:spMk id="24" creationId="{A81E7530-396C-45F0-92F4-A885648D1631}"/>
          </ac:spMkLst>
        </pc:spChg>
        <pc:spChg chg="add del mod">
          <ac:chgData name="Kristi Allick" userId="356c3edbf14f5218" providerId="LiveId" clId="{7F46A45F-8D79-4E26-B8DA-E95E84A72368}" dt="2021-03-07T20:44:48.518" v="3361" actId="478"/>
          <ac:spMkLst>
            <pc:docMk/>
            <pc:sldMk cId="355923925" sldId="2471"/>
            <ac:spMk id="25" creationId="{A9AEDDCD-9E84-4B93-9E4C-06CF28120051}"/>
          </ac:spMkLst>
        </pc:spChg>
        <pc:spChg chg="add del mod">
          <ac:chgData name="Kristi Allick" userId="356c3edbf14f5218" providerId="LiveId" clId="{7F46A45F-8D79-4E26-B8DA-E95E84A72368}" dt="2021-03-07T20:44:50.119" v="3362" actId="478"/>
          <ac:spMkLst>
            <pc:docMk/>
            <pc:sldMk cId="355923925" sldId="2471"/>
            <ac:spMk id="27" creationId="{045F7DD6-7C76-4912-88BA-9EFAED5CF1FF}"/>
          </ac:spMkLst>
        </pc:spChg>
        <pc:spChg chg="add del">
          <ac:chgData name="Kristi Allick" userId="356c3edbf14f5218" providerId="LiveId" clId="{7F46A45F-8D79-4E26-B8DA-E95E84A72368}" dt="2021-03-08T06:24:05.740" v="5193" actId="26606"/>
          <ac:spMkLst>
            <pc:docMk/>
            <pc:sldMk cId="355923925" sldId="2471"/>
            <ac:spMk id="29" creationId="{7316481C-0A49-4796-812B-0D64F063B720}"/>
          </ac:spMkLst>
        </pc:spChg>
        <pc:spChg chg="add del">
          <ac:chgData name="Kristi Allick" userId="356c3edbf14f5218" providerId="LiveId" clId="{7F46A45F-8D79-4E26-B8DA-E95E84A72368}" dt="2021-03-08T06:24:05.740" v="5193" actId="26606"/>
          <ac:spMkLst>
            <pc:docMk/>
            <pc:sldMk cId="355923925" sldId="2471"/>
            <ac:spMk id="31" creationId="{A5271697-90F1-4A23-8EF2-0179F2EAFACB}"/>
          </ac:spMkLst>
        </pc:spChg>
        <pc:spChg chg="add del">
          <ac:chgData name="Kristi Allick" userId="356c3edbf14f5218" providerId="LiveId" clId="{7F46A45F-8D79-4E26-B8DA-E95E84A72368}" dt="2021-03-08T06:24:05.740" v="5193" actId="26606"/>
          <ac:spMkLst>
            <pc:docMk/>
            <pc:sldMk cId="355923925" sldId="2471"/>
            <ac:spMk id="55" creationId="{D9F5512A-48E1-4C07-B75E-3CCC517B6804}"/>
          </ac:spMkLst>
        </pc:spChg>
        <pc:spChg chg="add del">
          <ac:chgData name="Kristi Allick" userId="356c3edbf14f5218" providerId="LiveId" clId="{7F46A45F-8D79-4E26-B8DA-E95E84A72368}" dt="2021-03-08T06:23:04.398" v="5186" actId="26606"/>
          <ac:spMkLst>
            <pc:docMk/>
            <pc:sldMk cId="355923925" sldId="2471"/>
            <ac:spMk id="60" creationId="{A81E7530-396C-45F0-92F4-A885648D1631}"/>
          </ac:spMkLst>
        </pc:spChg>
        <pc:spChg chg="add del">
          <ac:chgData name="Kristi Allick" userId="356c3edbf14f5218" providerId="LiveId" clId="{7F46A45F-8D79-4E26-B8DA-E95E84A72368}" dt="2021-03-08T06:23:04.398" v="5186" actId="26606"/>
          <ac:spMkLst>
            <pc:docMk/>
            <pc:sldMk cId="355923925" sldId="2471"/>
            <ac:spMk id="62" creationId="{7316481C-0A49-4796-812B-0D64F063B720}"/>
          </ac:spMkLst>
        </pc:spChg>
        <pc:spChg chg="add del">
          <ac:chgData name="Kristi Allick" userId="356c3edbf14f5218" providerId="LiveId" clId="{7F46A45F-8D79-4E26-B8DA-E95E84A72368}" dt="2021-03-08T06:23:04.398" v="5186" actId="26606"/>
          <ac:spMkLst>
            <pc:docMk/>
            <pc:sldMk cId="355923925" sldId="2471"/>
            <ac:spMk id="64" creationId="{A5271697-90F1-4A23-8EF2-0179F2EAFACB}"/>
          </ac:spMkLst>
        </pc:spChg>
        <pc:spChg chg="add del">
          <ac:chgData name="Kristi Allick" userId="356c3edbf14f5218" providerId="LiveId" clId="{7F46A45F-8D79-4E26-B8DA-E95E84A72368}" dt="2021-03-08T06:23:04.398" v="5186" actId="26606"/>
          <ac:spMkLst>
            <pc:docMk/>
            <pc:sldMk cId="355923925" sldId="2471"/>
            <ac:spMk id="88" creationId="{D9F5512A-48E1-4C07-B75E-3CCC517B6804}"/>
          </ac:spMkLst>
        </pc:spChg>
        <pc:spChg chg="add del">
          <ac:chgData name="Kristi Allick" userId="356c3edbf14f5218" providerId="LiveId" clId="{7F46A45F-8D79-4E26-B8DA-E95E84A72368}" dt="2021-03-08T06:23:10.753" v="5188" actId="26606"/>
          <ac:spMkLst>
            <pc:docMk/>
            <pc:sldMk cId="355923925" sldId="2471"/>
            <ac:spMk id="90" creationId="{2B1D4F77-A17C-43D7-B7FA-545148E4E93D}"/>
          </ac:spMkLst>
        </pc:spChg>
        <pc:spChg chg="add del">
          <ac:chgData name="Kristi Allick" userId="356c3edbf14f5218" providerId="LiveId" clId="{7F46A45F-8D79-4E26-B8DA-E95E84A72368}" dt="2021-03-08T06:23:34.473" v="5190" actId="26606"/>
          <ac:spMkLst>
            <pc:docMk/>
            <pc:sldMk cId="355923925" sldId="2471"/>
            <ac:spMk id="92" creationId="{8F23F8A3-8FD7-4779-8323-FDC26BE99889}"/>
          </ac:spMkLst>
        </pc:spChg>
        <pc:spChg chg="add del">
          <ac:chgData name="Kristi Allick" userId="356c3edbf14f5218" providerId="LiveId" clId="{7F46A45F-8D79-4E26-B8DA-E95E84A72368}" dt="2021-03-08T06:23:34.473" v="5190" actId="26606"/>
          <ac:spMkLst>
            <pc:docMk/>
            <pc:sldMk cId="355923925" sldId="2471"/>
            <ac:spMk id="93" creationId="{F605C4CC-A25C-416F-8333-7CB7DC97D870}"/>
          </ac:spMkLst>
        </pc:spChg>
        <pc:spChg chg="add del">
          <ac:chgData name="Kristi Allick" userId="356c3edbf14f5218" providerId="LiveId" clId="{7F46A45F-8D79-4E26-B8DA-E95E84A72368}" dt="2021-03-08T06:24:05.724" v="5192" actId="26606"/>
          <ac:spMkLst>
            <pc:docMk/>
            <pc:sldMk cId="355923925" sldId="2471"/>
            <ac:spMk id="95" creationId="{A81E7530-396C-45F0-92F4-A885648D1631}"/>
          </ac:spMkLst>
        </pc:spChg>
        <pc:spChg chg="add del">
          <ac:chgData name="Kristi Allick" userId="356c3edbf14f5218" providerId="LiveId" clId="{7F46A45F-8D79-4E26-B8DA-E95E84A72368}" dt="2021-03-08T06:24:05.724" v="5192" actId="26606"/>
          <ac:spMkLst>
            <pc:docMk/>
            <pc:sldMk cId="355923925" sldId="2471"/>
            <ac:spMk id="96" creationId="{7316481C-0A49-4796-812B-0D64F063B720}"/>
          </ac:spMkLst>
        </pc:spChg>
        <pc:spChg chg="add del">
          <ac:chgData name="Kristi Allick" userId="356c3edbf14f5218" providerId="LiveId" clId="{7F46A45F-8D79-4E26-B8DA-E95E84A72368}" dt="2021-03-08T06:24:05.724" v="5192" actId="26606"/>
          <ac:spMkLst>
            <pc:docMk/>
            <pc:sldMk cId="355923925" sldId="2471"/>
            <ac:spMk id="97" creationId="{A5271697-90F1-4A23-8EF2-0179F2EAFACB}"/>
          </ac:spMkLst>
        </pc:spChg>
        <pc:spChg chg="add del">
          <ac:chgData name="Kristi Allick" userId="356c3edbf14f5218" providerId="LiveId" clId="{7F46A45F-8D79-4E26-B8DA-E95E84A72368}" dt="2021-03-08T06:24:05.724" v="5192" actId="26606"/>
          <ac:spMkLst>
            <pc:docMk/>
            <pc:sldMk cId="355923925" sldId="2471"/>
            <ac:spMk id="99" creationId="{D9F5512A-48E1-4C07-B75E-3CCC517B6804}"/>
          </ac:spMkLst>
        </pc:spChg>
        <pc:spChg chg="add">
          <ac:chgData name="Kristi Allick" userId="356c3edbf14f5218" providerId="LiveId" clId="{7F46A45F-8D79-4E26-B8DA-E95E84A72368}" dt="2021-03-08T06:24:05.740" v="5193" actId="26606"/>
          <ac:spMkLst>
            <pc:docMk/>
            <pc:sldMk cId="355923925" sldId="2471"/>
            <ac:spMk id="101" creationId="{3CD9DF72-87A3-404E-A828-84CBF11A8303}"/>
          </ac:spMkLst>
        </pc:spChg>
        <pc:grpChg chg="add del">
          <ac:chgData name="Kristi Allick" userId="356c3edbf14f5218" providerId="LiveId" clId="{7F46A45F-8D79-4E26-B8DA-E95E84A72368}" dt="2021-03-08T06:24:05.740" v="5193" actId="26606"/>
          <ac:grpSpMkLst>
            <pc:docMk/>
            <pc:sldMk cId="355923925" sldId="2471"/>
            <ac:grpSpMk id="33" creationId="{81DE8B58-F373-409E-A253-4380A66091D4}"/>
          </ac:grpSpMkLst>
        </pc:grpChg>
        <pc:grpChg chg="add del">
          <ac:chgData name="Kristi Allick" userId="356c3edbf14f5218" providerId="LiveId" clId="{7F46A45F-8D79-4E26-B8DA-E95E84A72368}" dt="2021-03-08T06:23:04.398" v="5186" actId="26606"/>
          <ac:grpSpMkLst>
            <pc:docMk/>
            <pc:sldMk cId="355923925" sldId="2471"/>
            <ac:grpSpMk id="66" creationId="{81DE8B58-F373-409E-A253-4380A66091D4}"/>
          </ac:grpSpMkLst>
        </pc:grpChg>
        <pc:grpChg chg="add del">
          <ac:chgData name="Kristi Allick" userId="356c3edbf14f5218" providerId="LiveId" clId="{7F46A45F-8D79-4E26-B8DA-E95E84A72368}" dt="2021-03-08T06:24:05.724" v="5192" actId="26606"/>
          <ac:grpSpMkLst>
            <pc:docMk/>
            <pc:sldMk cId="355923925" sldId="2471"/>
            <ac:grpSpMk id="98" creationId="{81DE8B58-F373-409E-A253-4380A66091D4}"/>
          </ac:grpSpMkLst>
        </pc:grpChg>
        <pc:picChg chg="add del mod">
          <ac:chgData name="Kristi Allick" userId="356c3edbf14f5218" providerId="LiveId" clId="{7F46A45F-8D79-4E26-B8DA-E95E84A72368}" dt="2021-03-07T20:44:45.054" v="3358" actId="478"/>
          <ac:picMkLst>
            <pc:docMk/>
            <pc:sldMk cId="355923925" sldId="2471"/>
            <ac:picMk id="4" creationId="{E0831029-564E-4612-94F6-E7AEAF47E22B}"/>
          </ac:picMkLst>
        </pc:picChg>
        <pc:picChg chg="mod ord">
          <ac:chgData name="Kristi Allick" userId="356c3edbf14f5218" providerId="LiveId" clId="{7F46A45F-8D79-4E26-B8DA-E95E84A72368}" dt="2021-03-08T06:24:05.740" v="5193" actId="26606"/>
          <ac:picMkLst>
            <pc:docMk/>
            <pc:sldMk cId="355923925" sldId="2471"/>
            <ac:picMk id="6" creationId="{C07C315A-7CD1-432C-92FA-6B62159B56CA}"/>
          </ac:picMkLst>
        </pc:picChg>
        <pc:cxnChg chg="add">
          <ac:chgData name="Kristi Allick" userId="356c3edbf14f5218" providerId="LiveId" clId="{7F46A45F-8D79-4E26-B8DA-E95E84A72368}" dt="2021-03-08T06:24:05.740" v="5193" actId="26606"/>
          <ac:cxnSpMkLst>
            <pc:docMk/>
            <pc:sldMk cId="355923925" sldId="2471"/>
            <ac:cxnSpMk id="102" creationId="{20E3A342-4D61-4E3F-AF90-1AB42AEB96CC}"/>
          </ac:cxnSpMkLst>
        </pc:cxnChg>
      </pc:sldChg>
      <pc:sldChg chg="addSp delSp modSp add mod setBg">
        <pc:chgData name="Kristi Allick" userId="356c3edbf14f5218" providerId="LiveId" clId="{7F46A45F-8D79-4E26-B8DA-E95E84A72368}" dt="2021-03-07T20:10:55.554" v="3242" actId="26606"/>
        <pc:sldMkLst>
          <pc:docMk/>
          <pc:sldMk cId="2614451300" sldId="2472"/>
        </pc:sldMkLst>
        <pc:spChg chg="mod">
          <ac:chgData name="Kristi Allick" userId="356c3edbf14f5218" providerId="LiveId" clId="{7F46A45F-8D79-4E26-B8DA-E95E84A72368}" dt="2021-03-07T20:10:55.554" v="3242" actId="26606"/>
          <ac:spMkLst>
            <pc:docMk/>
            <pc:sldMk cId="2614451300" sldId="2472"/>
            <ac:spMk id="2" creationId="{603DA247-2F35-4FB8-903D-FB32D7B852D9}"/>
          </ac:spMkLst>
        </pc:spChg>
        <pc:spChg chg="mod ord">
          <ac:chgData name="Kristi Allick" userId="356c3edbf14f5218" providerId="LiveId" clId="{7F46A45F-8D79-4E26-B8DA-E95E84A72368}" dt="2021-03-07T20:10:55.554" v="3242" actId="26606"/>
          <ac:spMkLst>
            <pc:docMk/>
            <pc:sldMk cId="2614451300" sldId="2472"/>
            <ac:spMk id="3" creationId="{FBDE7135-9153-4AEB-AC1F-4B951B7A76F2}"/>
          </ac:spMkLst>
        </pc:spChg>
        <pc:spChg chg="ord">
          <ac:chgData name="Kristi Allick" userId="356c3edbf14f5218" providerId="LiveId" clId="{7F46A45F-8D79-4E26-B8DA-E95E84A72368}" dt="2021-03-07T20:10:55.554" v="3242" actId="26606"/>
          <ac:spMkLst>
            <pc:docMk/>
            <pc:sldMk cId="2614451300" sldId="2472"/>
            <ac:spMk id="10" creationId="{998B310C-D106-46AC-B671-4D24FE30A786}"/>
          </ac:spMkLst>
        </pc:spChg>
        <pc:spChg chg="add">
          <ac:chgData name="Kristi Allick" userId="356c3edbf14f5218" providerId="LiveId" clId="{7F46A45F-8D79-4E26-B8DA-E95E84A72368}" dt="2021-03-07T20:10:55.554" v="3242" actId="26606"/>
          <ac:spMkLst>
            <pc:docMk/>
            <pc:sldMk cId="2614451300" sldId="2472"/>
            <ac:spMk id="16" creationId="{823AC064-BC96-4F32-8AE1-B2FD38754823}"/>
          </ac:spMkLst>
        </pc:spChg>
        <pc:picChg chg="del">
          <ac:chgData name="Kristi Allick" userId="356c3edbf14f5218" providerId="LiveId" clId="{7F46A45F-8D79-4E26-B8DA-E95E84A72368}" dt="2021-03-07T20:10:30.323" v="3236" actId="478"/>
          <ac:picMkLst>
            <pc:docMk/>
            <pc:sldMk cId="2614451300" sldId="2472"/>
            <ac:picMk id="7" creationId="{5610D2CB-4C20-49E7-A0E2-14D677AFB40E}"/>
          </ac:picMkLst>
        </pc:picChg>
        <pc:picChg chg="add del mod">
          <ac:chgData name="Kristi Allick" userId="356c3edbf14f5218" providerId="LiveId" clId="{7F46A45F-8D79-4E26-B8DA-E95E84A72368}" dt="2021-03-07T20:10:55.554" v="3242" actId="26606"/>
          <ac:picMkLst>
            <pc:docMk/>
            <pc:sldMk cId="2614451300" sldId="2472"/>
            <ac:picMk id="9" creationId="{07E31207-9C4F-4FCF-AC2B-B02D5B12465B}"/>
          </ac:picMkLst>
        </pc:picChg>
        <pc:picChg chg="mod">
          <ac:chgData name="Kristi Allick" userId="356c3edbf14f5218" providerId="LiveId" clId="{7F46A45F-8D79-4E26-B8DA-E95E84A72368}" dt="2021-03-07T20:10:55.554" v="3242" actId="26606"/>
          <ac:picMkLst>
            <pc:docMk/>
            <pc:sldMk cId="2614451300" sldId="2472"/>
            <ac:picMk id="11" creationId="{0E82DB5F-41C6-4D8A-837D-849D5F095388}"/>
          </ac:picMkLst>
        </pc:picChg>
        <pc:cxnChg chg="add">
          <ac:chgData name="Kristi Allick" userId="356c3edbf14f5218" providerId="LiveId" clId="{7F46A45F-8D79-4E26-B8DA-E95E84A72368}" dt="2021-03-07T20:10:55.554" v="3242" actId="26606"/>
          <ac:cxnSpMkLst>
            <pc:docMk/>
            <pc:sldMk cId="2614451300" sldId="2472"/>
            <ac:cxnSpMk id="18" creationId="{7E7C77BC-7138-40B1-A15B-20F57A494629}"/>
          </ac:cxnSpMkLst>
        </pc:cxnChg>
        <pc:cxnChg chg="add">
          <ac:chgData name="Kristi Allick" userId="356c3edbf14f5218" providerId="LiveId" clId="{7F46A45F-8D79-4E26-B8DA-E95E84A72368}" dt="2021-03-07T20:10:55.554" v="3242" actId="26606"/>
          <ac:cxnSpMkLst>
            <pc:docMk/>
            <pc:sldMk cId="2614451300" sldId="2472"/>
            <ac:cxnSpMk id="20" creationId="{DB146403-F3D6-484B-B2ED-97F9565D0370}"/>
          </ac:cxnSpMkLst>
        </pc:cxnChg>
      </pc:sldChg>
      <pc:sldChg chg="addSp delSp modSp add mod ord">
        <pc:chgData name="Kristi Allick" userId="356c3edbf14f5218" providerId="LiveId" clId="{7F46A45F-8D79-4E26-B8DA-E95E84A72368}" dt="2021-03-08T06:46:14.531" v="5645" actId="732"/>
        <pc:sldMkLst>
          <pc:docMk/>
          <pc:sldMk cId="1141725531" sldId="2473"/>
        </pc:sldMkLst>
        <pc:spChg chg="mod">
          <ac:chgData name="Kristi Allick" userId="356c3edbf14f5218" providerId="LiveId" clId="{7F46A45F-8D79-4E26-B8DA-E95E84A72368}" dt="2021-03-08T06:43:31.663" v="5624" actId="14100"/>
          <ac:spMkLst>
            <pc:docMk/>
            <pc:sldMk cId="1141725531" sldId="2473"/>
            <ac:spMk id="2" creationId="{12CC3376-5069-4C7B-BE6B-A3776D1B47BA}"/>
          </ac:spMkLst>
        </pc:spChg>
        <pc:spChg chg="add mod">
          <ac:chgData name="Kristi Allick" userId="356c3edbf14f5218" providerId="LiveId" clId="{7F46A45F-8D79-4E26-B8DA-E95E84A72368}" dt="2021-03-08T06:43:55.772" v="5625" actId="1076"/>
          <ac:spMkLst>
            <pc:docMk/>
            <pc:sldMk cId="1141725531" sldId="2473"/>
            <ac:spMk id="8" creationId="{C3978689-EB83-46DF-AE64-D4AB1680D385}"/>
          </ac:spMkLst>
        </pc:spChg>
        <pc:spChg chg="add del mod">
          <ac:chgData name="Kristi Allick" userId="356c3edbf14f5218" providerId="LiveId" clId="{7F46A45F-8D79-4E26-B8DA-E95E84A72368}" dt="2021-03-08T06:37:45.821" v="5593" actId="478"/>
          <ac:spMkLst>
            <pc:docMk/>
            <pc:sldMk cId="1141725531" sldId="2473"/>
            <ac:spMk id="10" creationId="{82792F38-8D9B-4DD3-AB99-D4BCD5648B4B}"/>
          </ac:spMkLst>
        </pc:spChg>
        <pc:spChg chg="add del mod">
          <ac:chgData name="Kristi Allick" userId="356c3edbf14f5218" providerId="LiveId" clId="{7F46A45F-8D79-4E26-B8DA-E95E84A72368}" dt="2021-03-08T06:37:58.235" v="5595" actId="478"/>
          <ac:spMkLst>
            <pc:docMk/>
            <pc:sldMk cId="1141725531" sldId="2473"/>
            <ac:spMk id="12" creationId="{F88E4C59-7B43-41E7-AAA9-174D4B49CB3B}"/>
          </ac:spMkLst>
        </pc:spChg>
        <pc:spChg chg="del mod">
          <ac:chgData name="Kristi Allick" userId="356c3edbf14f5218" providerId="LiveId" clId="{7F46A45F-8D79-4E26-B8DA-E95E84A72368}" dt="2021-03-08T06:37:39.253" v="5591" actId="478"/>
          <ac:spMkLst>
            <pc:docMk/>
            <pc:sldMk cId="1141725531" sldId="2473"/>
            <ac:spMk id="14" creationId="{79248A72-A597-48DF-A270-3389F5D209C0}"/>
          </ac:spMkLst>
        </pc:spChg>
        <pc:spChg chg="add del">
          <ac:chgData name="Kristi Allick" userId="356c3edbf14f5218" providerId="LiveId" clId="{7F46A45F-8D79-4E26-B8DA-E95E84A72368}" dt="2021-03-08T06:41:06.889" v="5614" actId="478"/>
          <ac:spMkLst>
            <pc:docMk/>
            <pc:sldMk cId="1141725531" sldId="2473"/>
            <ac:spMk id="21" creationId="{8D335568-CAED-4F80-ADCB-803B8BE5D07F}"/>
          </ac:spMkLst>
        </pc:spChg>
        <pc:spChg chg="del">
          <ac:chgData name="Kristi Allick" userId="356c3edbf14f5218" providerId="LiveId" clId="{7F46A45F-8D79-4E26-B8DA-E95E84A72368}" dt="2021-03-07T20:25:02.508" v="3305" actId="931"/>
          <ac:spMkLst>
            <pc:docMk/>
            <pc:sldMk cId="1141725531" sldId="2473"/>
            <ac:spMk id="23" creationId="{946F605F-4C0C-485B-8F38-5E0E90F4E54D}"/>
          </ac:spMkLst>
        </pc:spChg>
        <pc:spChg chg="del mod">
          <ac:chgData name="Kristi Allick" userId="356c3edbf14f5218" providerId="LiveId" clId="{7F46A45F-8D79-4E26-B8DA-E95E84A72368}" dt="2021-03-08T06:37:42.360" v="5592" actId="478"/>
          <ac:spMkLst>
            <pc:docMk/>
            <pc:sldMk cId="1141725531" sldId="2473"/>
            <ac:spMk id="25" creationId="{A9AEDDCD-9E84-4B93-9E4C-06CF28120051}"/>
          </ac:spMkLst>
        </pc:spChg>
        <pc:spChg chg="del mod">
          <ac:chgData name="Kristi Allick" userId="356c3edbf14f5218" providerId="LiveId" clId="{7F46A45F-8D79-4E26-B8DA-E95E84A72368}" dt="2021-03-08T06:37:49.297" v="5594" actId="478"/>
          <ac:spMkLst>
            <pc:docMk/>
            <pc:sldMk cId="1141725531" sldId="2473"/>
            <ac:spMk id="27" creationId="{045F7DD6-7C76-4912-88BA-9EFAED5CF1FF}"/>
          </ac:spMkLst>
        </pc:spChg>
        <pc:picChg chg="add del mod">
          <ac:chgData name="Kristi Allick" userId="356c3edbf14f5218" providerId="LiveId" clId="{7F46A45F-8D79-4E26-B8DA-E95E84A72368}" dt="2021-03-07T20:24:31.718" v="3304" actId="478"/>
          <ac:picMkLst>
            <pc:docMk/>
            <pc:sldMk cId="1141725531" sldId="2473"/>
            <ac:picMk id="3" creationId="{8C7B4AEE-74EB-48C8-A2D5-A32675835FCB}"/>
          </ac:picMkLst>
        </pc:picChg>
        <pc:picChg chg="mod">
          <ac:chgData name="Kristi Allick" userId="356c3edbf14f5218" providerId="LiveId" clId="{7F46A45F-8D79-4E26-B8DA-E95E84A72368}" dt="2021-03-08T06:45:33.453" v="5641" actId="1076"/>
          <ac:picMkLst>
            <pc:docMk/>
            <pc:sldMk cId="1141725531" sldId="2473"/>
            <ac:picMk id="4" creationId="{E0831029-564E-4612-94F6-E7AEAF47E22B}"/>
          </ac:picMkLst>
        </pc:picChg>
        <pc:picChg chg="mod">
          <ac:chgData name="Kristi Allick" userId="356c3edbf14f5218" providerId="LiveId" clId="{7F46A45F-8D79-4E26-B8DA-E95E84A72368}" dt="2021-03-08T06:45:35.310" v="5642" actId="1076"/>
          <ac:picMkLst>
            <pc:docMk/>
            <pc:sldMk cId="1141725531" sldId="2473"/>
            <ac:picMk id="6" creationId="{C07C315A-7CD1-432C-92FA-6B62159B56CA}"/>
          </ac:picMkLst>
        </pc:picChg>
        <pc:picChg chg="add mod">
          <ac:chgData name="Kristi Allick" userId="356c3edbf14f5218" providerId="LiveId" clId="{7F46A45F-8D79-4E26-B8DA-E95E84A72368}" dt="2021-03-08T06:45:30.358" v="5640" actId="1076"/>
          <ac:picMkLst>
            <pc:docMk/>
            <pc:sldMk cId="1141725531" sldId="2473"/>
            <ac:picMk id="7" creationId="{1E112E07-3BB6-4EF2-98EF-78F380331738}"/>
          </ac:picMkLst>
        </pc:picChg>
        <pc:picChg chg="add del mod">
          <ac:chgData name="Kristi Allick" userId="356c3edbf14f5218" providerId="LiveId" clId="{7F46A45F-8D79-4E26-B8DA-E95E84A72368}" dt="2021-03-08T06:40:29.663" v="5610" actId="478"/>
          <ac:picMkLst>
            <pc:docMk/>
            <pc:sldMk cId="1141725531" sldId="2473"/>
            <ac:picMk id="15" creationId="{E67543E5-B491-4F04-9EB7-A86AFA0017FF}"/>
          </ac:picMkLst>
        </pc:picChg>
        <pc:picChg chg="add mod modCrop">
          <ac:chgData name="Kristi Allick" userId="356c3edbf14f5218" providerId="LiveId" clId="{7F46A45F-8D79-4E26-B8DA-E95E84A72368}" dt="2021-03-08T06:46:14.531" v="5645" actId="732"/>
          <ac:picMkLst>
            <pc:docMk/>
            <pc:sldMk cId="1141725531" sldId="2473"/>
            <ac:picMk id="19" creationId="{50573A26-ADF8-4EEE-8AF1-508C6F6A7919}"/>
          </ac:picMkLst>
        </pc:picChg>
      </pc:sldChg>
      <pc:sldChg chg="modSp add mod">
        <pc:chgData name="Kristi Allick" userId="356c3edbf14f5218" providerId="LiveId" clId="{7F46A45F-8D79-4E26-B8DA-E95E84A72368}" dt="2021-03-07T21:40:51.363" v="3817" actId="14100"/>
        <pc:sldMkLst>
          <pc:docMk/>
          <pc:sldMk cId="1005130567" sldId="2474"/>
        </pc:sldMkLst>
        <pc:spChg chg="mod">
          <ac:chgData name="Kristi Allick" userId="356c3edbf14f5218" providerId="LiveId" clId="{7F46A45F-8D79-4E26-B8DA-E95E84A72368}" dt="2021-03-07T20:49:58.812" v="3399" actId="122"/>
          <ac:spMkLst>
            <pc:docMk/>
            <pc:sldMk cId="1005130567" sldId="2474"/>
            <ac:spMk id="8" creationId="{C3978689-EB83-46DF-AE64-D4AB1680D385}"/>
          </ac:spMkLst>
        </pc:spChg>
        <pc:spChg chg="mod">
          <ac:chgData name="Kristi Allick" userId="356c3edbf14f5218" providerId="LiveId" clId="{7F46A45F-8D79-4E26-B8DA-E95E84A72368}" dt="2021-03-07T20:55:33.089" v="3470" actId="255"/>
          <ac:spMkLst>
            <pc:docMk/>
            <pc:sldMk cId="1005130567" sldId="2474"/>
            <ac:spMk id="14" creationId="{79248A72-A597-48DF-A270-3389F5D209C0}"/>
          </ac:spMkLst>
        </pc:spChg>
        <pc:spChg chg="mod">
          <ac:chgData name="Kristi Allick" userId="356c3edbf14f5218" providerId="LiveId" clId="{7F46A45F-8D79-4E26-B8DA-E95E84A72368}" dt="2021-03-07T21:00:22.319" v="3660" actId="20577"/>
          <ac:spMkLst>
            <pc:docMk/>
            <pc:sldMk cId="1005130567" sldId="2474"/>
            <ac:spMk id="25" creationId="{A9AEDDCD-9E84-4B93-9E4C-06CF28120051}"/>
          </ac:spMkLst>
        </pc:spChg>
        <pc:spChg chg="mod">
          <ac:chgData name="Kristi Allick" userId="356c3edbf14f5218" providerId="LiveId" clId="{7F46A45F-8D79-4E26-B8DA-E95E84A72368}" dt="2021-03-07T21:02:16.189" v="3806" actId="20577"/>
          <ac:spMkLst>
            <pc:docMk/>
            <pc:sldMk cId="1005130567" sldId="2474"/>
            <ac:spMk id="27" creationId="{045F7DD6-7C76-4912-88BA-9EFAED5CF1FF}"/>
          </ac:spMkLst>
        </pc:spChg>
        <pc:picChg chg="mod">
          <ac:chgData name="Kristi Allick" userId="356c3edbf14f5218" providerId="LiveId" clId="{7F46A45F-8D79-4E26-B8DA-E95E84A72368}" dt="2021-03-07T21:40:51.363" v="3817" actId="14100"/>
          <ac:picMkLst>
            <pc:docMk/>
            <pc:sldMk cId="1005130567" sldId="2474"/>
            <ac:picMk id="4" creationId="{E0831029-564E-4612-94F6-E7AEAF47E22B}"/>
          </ac:picMkLst>
        </pc:picChg>
        <pc:picChg chg="mod">
          <ac:chgData name="Kristi Allick" userId="356c3edbf14f5218" providerId="LiveId" clId="{7F46A45F-8D79-4E26-B8DA-E95E84A72368}" dt="2021-03-07T20:53:51.466" v="3400" actId="14826"/>
          <ac:picMkLst>
            <pc:docMk/>
            <pc:sldMk cId="1005130567" sldId="2474"/>
            <ac:picMk id="6" creationId="{C07C315A-7CD1-432C-92FA-6B62159B56CA}"/>
          </ac:picMkLst>
        </pc:picChg>
        <pc:picChg chg="mod">
          <ac:chgData name="Kristi Allick" userId="356c3edbf14f5218" providerId="LiveId" clId="{7F46A45F-8D79-4E26-B8DA-E95E84A72368}" dt="2021-03-07T20:47:07.414" v="3368" actId="14826"/>
          <ac:picMkLst>
            <pc:docMk/>
            <pc:sldMk cId="1005130567" sldId="2474"/>
            <ac:picMk id="7" creationId="{1E112E07-3BB6-4EF2-98EF-78F380331738}"/>
          </ac:picMkLst>
        </pc:picChg>
      </pc:sldChg>
      <pc:sldChg chg="modSp add del mod ord">
        <pc:chgData name="Kristi Allick" userId="356c3edbf14f5218" providerId="LiveId" clId="{7F46A45F-8D79-4E26-B8DA-E95E84A72368}" dt="2021-03-08T05:40:44.386" v="4690" actId="2696"/>
        <pc:sldMkLst>
          <pc:docMk/>
          <pc:sldMk cId="306782655" sldId="2475"/>
        </pc:sldMkLst>
        <pc:spChg chg="mod">
          <ac:chgData name="Kristi Allick" userId="356c3edbf14f5218" providerId="LiveId" clId="{7F46A45F-8D79-4E26-B8DA-E95E84A72368}" dt="2021-03-08T04:44:00.269" v="4143" actId="20577"/>
          <ac:spMkLst>
            <pc:docMk/>
            <pc:sldMk cId="306782655" sldId="2475"/>
            <ac:spMk id="2" creationId="{12CC3376-5069-4C7B-BE6B-A3776D1B47BA}"/>
          </ac:spMkLst>
        </pc:spChg>
        <pc:spChg chg="mod">
          <ac:chgData name="Kristi Allick" userId="356c3edbf14f5218" providerId="LiveId" clId="{7F46A45F-8D79-4E26-B8DA-E95E84A72368}" dt="2021-03-08T04:51:23.923" v="4346" actId="20577"/>
          <ac:spMkLst>
            <pc:docMk/>
            <pc:sldMk cId="306782655" sldId="2475"/>
            <ac:spMk id="8" creationId="{C3978689-EB83-46DF-AE64-D4AB1680D385}"/>
          </ac:spMkLst>
        </pc:spChg>
        <pc:spChg chg="mod">
          <ac:chgData name="Kristi Allick" userId="356c3edbf14f5218" providerId="LiveId" clId="{7F46A45F-8D79-4E26-B8DA-E95E84A72368}" dt="2021-03-08T04:48:11.975" v="4303" actId="14100"/>
          <ac:spMkLst>
            <pc:docMk/>
            <pc:sldMk cId="306782655" sldId="2475"/>
            <ac:spMk id="14" creationId="{79248A72-A597-48DF-A270-3389F5D209C0}"/>
          </ac:spMkLst>
        </pc:spChg>
        <pc:spChg chg="mod">
          <ac:chgData name="Kristi Allick" userId="356c3edbf14f5218" providerId="LiveId" clId="{7F46A45F-8D79-4E26-B8DA-E95E84A72368}" dt="2021-03-08T04:49:28.281" v="4312" actId="1076"/>
          <ac:spMkLst>
            <pc:docMk/>
            <pc:sldMk cId="306782655" sldId="2475"/>
            <ac:spMk id="25" creationId="{A9AEDDCD-9E84-4B93-9E4C-06CF28120051}"/>
          </ac:spMkLst>
        </pc:spChg>
        <pc:spChg chg="mod">
          <ac:chgData name="Kristi Allick" userId="356c3edbf14f5218" providerId="LiveId" clId="{7F46A45F-8D79-4E26-B8DA-E95E84A72368}" dt="2021-03-08T04:48:17.712" v="4304" actId="14100"/>
          <ac:spMkLst>
            <pc:docMk/>
            <pc:sldMk cId="306782655" sldId="2475"/>
            <ac:spMk id="27" creationId="{045F7DD6-7C76-4912-88BA-9EFAED5CF1FF}"/>
          </ac:spMkLst>
        </pc:spChg>
        <pc:picChg chg="mod modCrop">
          <ac:chgData name="Kristi Allick" userId="356c3edbf14f5218" providerId="LiveId" clId="{7F46A45F-8D79-4E26-B8DA-E95E84A72368}" dt="2021-03-08T04:51:54.496" v="4348" actId="732"/>
          <ac:picMkLst>
            <pc:docMk/>
            <pc:sldMk cId="306782655" sldId="2475"/>
            <ac:picMk id="4" creationId="{E0831029-564E-4612-94F6-E7AEAF47E22B}"/>
          </ac:picMkLst>
        </pc:picChg>
        <pc:picChg chg="mod modCrop">
          <ac:chgData name="Kristi Allick" userId="356c3edbf14f5218" providerId="LiveId" clId="{7F46A45F-8D79-4E26-B8DA-E95E84A72368}" dt="2021-03-08T04:51:42.762" v="4347" actId="732"/>
          <ac:picMkLst>
            <pc:docMk/>
            <pc:sldMk cId="306782655" sldId="2475"/>
            <ac:picMk id="6" creationId="{C07C315A-7CD1-432C-92FA-6B62159B56CA}"/>
          </ac:picMkLst>
        </pc:picChg>
        <pc:picChg chg="mod modCrop">
          <ac:chgData name="Kristi Allick" userId="356c3edbf14f5218" providerId="LiveId" clId="{7F46A45F-8D79-4E26-B8DA-E95E84A72368}" dt="2021-03-08T04:52:21.706" v="4350" actId="732"/>
          <ac:picMkLst>
            <pc:docMk/>
            <pc:sldMk cId="306782655" sldId="2475"/>
            <ac:picMk id="7" creationId="{1E112E07-3BB6-4EF2-98EF-78F380331738}"/>
          </ac:picMkLst>
        </pc:picChg>
      </pc:sldChg>
      <pc:sldChg chg="addSp delSp modSp add mod ord">
        <pc:chgData name="Kristi Allick" userId="356c3edbf14f5218" providerId="LiveId" clId="{7F46A45F-8D79-4E26-B8DA-E95E84A72368}" dt="2021-03-08T05:25:16.916" v="4493" actId="1076"/>
        <pc:sldMkLst>
          <pc:docMk/>
          <pc:sldMk cId="1371507585" sldId="2476"/>
        </pc:sldMkLst>
        <pc:spChg chg="mod">
          <ac:chgData name="Kristi Allick" userId="356c3edbf14f5218" providerId="LiveId" clId="{7F46A45F-8D79-4E26-B8DA-E95E84A72368}" dt="2021-03-08T05:23:42.691" v="4463" actId="20577"/>
          <ac:spMkLst>
            <pc:docMk/>
            <pc:sldMk cId="1371507585" sldId="2476"/>
            <ac:spMk id="2" creationId="{603DA247-2F35-4FB8-903D-FB32D7B852D9}"/>
          </ac:spMkLst>
        </pc:spChg>
        <pc:spChg chg="add del mod">
          <ac:chgData name="Kristi Allick" userId="356c3edbf14f5218" providerId="LiveId" clId="{7F46A45F-8D79-4E26-B8DA-E95E84A72368}" dt="2021-03-08T05:23:07.161" v="4450" actId="26606"/>
          <ac:spMkLst>
            <pc:docMk/>
            <pc:sldMk cId="1371507585" sldId="2476"/>
            <ac:spMk id="3" creationId="{FBDE7135-9153-4AEB-AC1F-4B951B7A76F2}"/>
          </ac:spMkLst>
        </pc:spChg>
        <pc:spChg chg="add mod">
          <ac:chgData name="Kristi Allick" userId="356c3edbf14f5218" providerId="LiveId" clId="{7F46A45F-8D79-4E26-B8DA-E95E84A72368}" dt="2021-03-08T05:23:07.161" v="4450" actId="26606"/>
          <ac:spMkLst>
            <pc:docMk/>
            <pc:sldMk cId="1371507585" sldId="2476"/>
            <ac:spMk id="5" creationId="{93CDCAB2-5E37-43F0-A25F-E3C7481DDCDD}"/>
          </ac:spMkLst>
        </pc:spChg>
        <pc:spChg chg="add mod">
          <ac:chgData name="Kristi Allick" userId="356c3edbf14f5218" providerId="LiveId" clId="{7F46A45F-8D79-4E26-B8DA-E95E84A72368}" dt="2021-03-08T05:25:16.916" v="4493" actId="1076"/>
          <ac:spMkLst>
            <pc:docMk/>
            <pc:sldMk cId="1371507585" sldId="2476"/>
            <ac:spMk id="9" creationId="{428E3E46-960D-4441-9EC2-AC173706E3BC}"/>
          </ac:spMkLst>
        </pc:spChg>
        <pc:spChg chg="add mod ord">
          <ac:chgData name="Kristi Allick" userId="356c3edbf14f5218" providerId="LiveId" clId="{7F46A45F-8D79-4E26-B8DA-E95E84A72368}" dt="2021-03-08T05:23:07.161" v="4450" actId="26606"/>
          <ac:spMkLst>
            <pc:docMk/>
            <pc:sldMk cId="1371507585" sldId="2476"/>
            <ac:spMk id="11" creationId="{D78131C4-76C3-4BB7-9E6E-44905944232F}"/>
          </ac:spMkLst>
        </pc:spChg>
        <pc:spChg chg="add mod">
          <ac:chgData name="Kristi Allick" userId="356c3edbf14f5218" providerId="LiveId" clId="{7F46A45F-8D79-4E26-B8DA-E95E84A72368}" dt="2021-03-08T05:23:07.161" v="4450" actId="26606"/>
          <ac:spMkLst>
            <pc:docMk/>
            <pc:sldMk cId="1371507585" sldId="2476"/>
            <ac:spMk id="14" creationId="{956ED4AC-32F8-4A99-9DEE-83CEC42C9F31}"/>
          </ac:spMkLst>
        </pc:spChg>
        <pc:spChg chg="add mod">
          <ac:chgData name="Kristi Allick" userId="356c3edbf14f5218" providerId="LiveId" clId="{7F46A45F-8D79-4E26-B8DA-E95E84A72368}" dt="2021-03-08T05:23:07.161" v="4450" actId="26606"/>
          <ac:spMkLst>
            <pc:docMk/>
            <pc:sldMk cId="1371507585" sldId="2476"/>
            <ac:spMk id="16" creationId="{49D123A4-D4F1-42E8-95A5-D8061C8BF16D}"/>
          </ac:spMkLst>
        </pc:spChg>
        <pc:spChg chg="add del">
          <ac:chgData name="Kristi Allick" userId="356c3edbf14f5218" providerId="LiveId" clId="{7F46A45F-8D79-4E26-B8DA-E95E84A72368}" dt="2021-03-08T05:23:07.161" v="4450" actId="26606"/>
          <ac:spMkLst>
            <pc:docMk/>
            <pc:sldMk cId="1371507585" sldId="2476"/>
            <ac:spMk id="25" creationId="{823AC064-BC96-4F32-8AE1-B2FD38754823}"/>
          </ac:spMkLst>
        </pc:spChg>
        <pc:spChg chg="add del">
          <ac:chgData name="Kristi Allick" userId="356c3edbf14f5218" providerId="LiveId" clId="{7F46A45F-8D79-4E26-B8DA-E95E84A72368}" dt="2021-03-08T05:23:07.161" v="4450" actId="26606"/>
          <ac:spMkLst>
            <pc:docMk/>
            <pc:sldMk cId="1371507585" sldId="2476"/>
            <ac:spMk id="32" creationId="{1C574E90-1949-4924-B663-AEA13DB7910B}"/>
          </ac:spMkLst>
        </pc:spChg>
        <pc:spChg chg="add del">
          <ac:chgData name="Kristi Allick" userId="356c3edbf14f5218" providerId="LiveId" clId="{7F46A45F-8D79-4E26-B8DA-E95E84A72368}" dt="2021-03-08T05:23:07.161" v="4450" actId="26606"/>
          <ac:spMkLst>
            <pc:docMk/>
            <pc:sldMk cId="1371507585" sldId="2476"/>
            <ac:spMk id="34" creationId="{3CD1EA40-7116-4FCB-9369-70F29FAA91EC}"/>
          </ac:spMkLst>
        </pc:spChg>
        <pc:spChg chg="add del">
          <ac:chgData name="Kristi Allick" userId="356c3edbf14f5218" providerId="LiveId" clId="{7F46A45F-8D79-4E26-B8DA-E95E84A72368}" dt="2021-03-08T05:23:07.161" v="4450" actId="26606"/>
          <ac:spMkLst>
            <pc:docMk/>
            <pc:sldMk cId="1371507585" sldId="2476"/>
            <ac:spMk id="36" creationId="{D9F5512A-48E1-4C07-B75E-3CCC517B6804}"/>
          </ac:spMkLst>
        </pc:spChg>
        <pc:spChg chg="add del">
          <ac:chgData name="Kristi Allick" userId="356c3edbf14f5218" providerId="LiveId" clId="{7F46A45F-8D79-4E26-B8DA-E95E84A72368}" dt="2021-03-08T05:23:07.161" v="4450" actId="26606"/>
          <ac:spMkLst>
            <pc:docMk/>
            <pc:sldMk cId="1371507585" sldId="2476"/>
            <ac:spMk id="60" creationId="{A5271697-90F1-4A23-8EF2-0179F2EAFACB}"/>
          </ac:spMkLst>
        </pc:spChg>
        <pc:grpChg chg="add del">
          <ac:chgData name="Kristi Allick" userId="356c3edbf14f5218" providerId="LiveId" clId="{7F46A45F-8D79-4E26-B8DA-E95E84A72368}" dt="2021-03-08T05:23:07.161" v="4450" actId="26606"/>
          <ac:grpSpMkLst>
            <pc:docMk/>
            <pc:sldMk cId="1371507585" sldId="2476"/>
            <ac:grpSpMk id="38" creationId="{9CF1CD8B-D430-49E7-8630-84152C414EAC}"/>
          </ac:grpSpMkLst>
        </pc:grpChg>
        <pc:picChg chg="mod">
          <ac:chgData name="Kristi Allick" userId="356c3edbf14f5218" providerId="LiveId" clId="{7F46A45F-8D79-4E26-B8DA-E95E84A72368}" dt="2021-03-08T05:24:01.843" v="4464" actId="1076"/>
          <ac:picMkLst>
            <pc:docMk/>
            <pc:sldMk cId="1371507585" sldId="2476"/>
            <ac:picMk id="7" creationId="{5610D2CB-4C20-49E7-A0E2-14D677AFB40E}"/>
          </ac:picMkLst>
        </pc:picChg>
        <pc:picChg chg="del">
          <ac:chgData name="Kristi Allick" userId="356c3edbf14f5218" providerId="LiveId" clId="{7F46A45F-8D79-4E26-B8DA-E95E84A72368}" dt="2021-03-08T04:55:02.937" v="4355" actId="478"/>
          <ac:picMkLst>
            <pc:docMk/>
            <pc:sldMk cId="1371507585" sldId="2476"/>
            <ac:picMk id="12" creationId="{5BE9BF00-AA58-49E2-A933-2D6BE46224DE}"/>
          </ac:picMkLst>
        </pc:picChg>
        <pc:cxnChg chg="add del">
          <ac:chgData name="Kristi Allick" userId="356c3edbf14f5218" providerId="LiveId" clId="{7F46A45F-8D79-4E26-B8DA-E95E84A72368}" dt="2021-03-08T05:23:07.161" v="4450" actId="26606"/>
          <ac:cxnSpMkLst>
            <pc:docMk/>
            <pc:sldMk cId="1371507585" sldId="2476"/>
            <ac:cxnSpMk id="26" creationId="{7E7C77BC-7138-40B1-A15B-20F57A494629}"/>
          </ac:cxnSpMkLst>
        </pc:cxnChg>
        <pc:cxnChg chg="add del">
          <ac:chgData name="Kristi Allick" userId="356c3edbf14f5218" providerId="LiveId" clId="{7F46A45F-8D79-4E26-B8DA-E95E84A72368}" dt="2021-03-08T05:23:07.161" v="4450" actId="26606"/>
          <ac:cxnSpMkLst>
            <pc:docMk/>
            <pc:sldMk cId="1371507585" sldId="2476"/>
            <ac:cxnSpMk id="27" creationId="{DB146403-F3D6-484B-B2ED-97F9565D0370}"/>
          </ac:cxnSpMkLst>
        </pc:cxnChg>
      </pc:sldChg>
      <pc:sldChg chg="addSp delSp modSp add mod setBg">
        <pc:chgData name="Kristi Allick" userId="356c3edbf14f5218" providerId="LiveId" clId="{7F46A45F-8D79-4E26-B8DA-E95E84A72368}" dt="2021-03-08T05:34:55.905" v="4621"/>
        <pc:sldMkLst>
          <pc:docMk/>
          <pc:sldMk cId="630074659" sldId="2477"/>
        </pc:sldMkLst>
        <pc:spChg chg="mod">
          <ac:chgData name="Kristi Allick" userId="356c3edbf14f5218" providerId="LiveId" clId="{7F46A45F-8D79-4E26-B8DA-E95E84A72368}" dt="2021-03-08T05:28:10.125" v="4511" actId="20577"/>
          <ac:spMkLst>
            <pc:docMk/>
            <pc:sldMk cId="630074659" sldId="2477"/>
            <ac:spMk id="9" creationId="{428E3E46-960D-4441-9EC2-AC173706E3BC}"/>
          </ac:spMkLst>
        </pc:spChg>
        <pc:spChg chg="mod">
          <ac:chgData name="Kristi Allick" userId="356c3edbf14f5218" providerId="LiveId" clId="{7F46A45F-8D79-4E26-B8DA-E95E84A72368}" dt="2021-03-08T05:30:49.110" v="4530" actId="20577"/>
          <ac:spMkLst>
            <pc:docMk/>
            <pc:sldMk cId="630074659" sldId="2477"/>
            <ac:spMk id="11" creationId="{D78131C4-76C3-4BB7-9E6E-44905944232F}"/>
          </ac:spMkLst>
        </pc:spChg>
        <pc:spChg chg="mod">
          <ac:chgData name="Kristi Allick" userId="356c3edbf14f5218" providerId="LiveId" clId="{7F46A45F-8D79-4E26-B8DA-E95E84A72368}" dt="2021-03-08T05:32:10.910" v="4540" actId="1076"/>
          <ac:spMkLst>
            <pc:docMk/>
            <pc:sldMk cId="630074659" sldId="2477"/>
            <ac:spMk id="14" creationId="{956ED4AC-32F8-4A99-9DEE-83CEC42C9F31}"/>
          </ac:spMkLst>
        </pc:spChg>
        <pc:spChg chg="add mod">
          <ac:chgData name="Kristi Allick" userId="356c3edbf14f5218" providerId="LiveId" clId="{7F46A45F-8D79-4E26-B8DA-E95E84A72368}" dt="2021-03-08T05:34:18.585" v="4619" actId="20577"/>
          <ac:spMkLst>
            <pc:docMk/>
            <pc:sldMk cId="630074659" sldId="2477"/>
            <ac:spMk id="15" creationId="{7BEE79D1-AC9B-407C-9224-664440BC6CE8}"/>
          </ac:spMkLst>
        </pc:spChg>
        <pc:spChg chg="del mod">
          <ac:chgData name="Kristi Allick" userId="356c3edbf14f5218" providerId="LiveId" clId="{7F46A45F-8D79-4E26-B8DA-E95E84A72368}" dt="2021-03-08T05:32:11.675" v="4542"/>
          <ac:spMkLst>
            <pc:docMk/>
            <pc:sldMk cId="630074659" sldId="2477"/>
            <ac:spMk id="16" creationId="{49D123A4-D4F1-42E8-95A5-D8061C8BF16D}"/>
          </ac:spMkLst>
        </pc:spChg>
        <pc:picChg chg="mod">
          <ac:chgData name="Kristi Allick" userId="356c3edbf14f5218" providerId="LiveId" clId="{7F46A45F-8D79-4E26-B8DA-E95E84A72368}" dt="2021-03-08T05:27:56.296" v="4495" actId="14826"/>
          <ac:picMkLst>
            <pc:docMk/>
            <pc:sldMk cId="630074659" sldId="2477"/>
            <ac:picMk id="7" creationId="{5610D2CB-4C20-49E7-A0E2-14D677AFB40E}"/>
          </ac:picMkLst>
        </pc:picChg>
      </pc:sldChg>
      <pc:sldChg chg="modSp add mod">
        <pc:chgData name="Kristi Allick" userId="356c3edbf14f5218" providerId="LiveId" clId="{7F46A45F-8D79-4E26-B8DA-E95E84A72368}" dt="2021-03-08T05:40:34.507" v="4689" actId="1076"/>
        <pc:sldMkLst>
          <pc:docMk/>
          <pc:sldMk cId="1933722038" sldId="2478"/>
        </pc:sldMkLst>
        <pc:spChg chg="mod">
          <ac:chgData name="Kristi Allick" userId="356c3edbf14f5218" providerId="LiveId" clId="{7F46A45F-8D79-4E26-B8DA-E95E84A72368}" dt="2021-03-08T05:40:34.507" v="4689" actId="1076"/>
          <ac:spMkLst>
            <pc:docMk/>
            <pc:sldMk cId="1933722038" sldId="2478"/>
            <ac:spMk id="9" creationId="{428E3E46-960D-4441-9EC2-AC173706E3BC}"/>
          </ac:spMkLst>
        </pc:spChg>
        <pc:spChg chg="mod">
          <ac:chgData name="Kristi Allick" userId="356c3edbf14f5218" providerId="LiveId" clId="{7F46A45F-8D79-4E26-B8DA-E95E84A72368}" dt="2021-03-08T05:38:22.300" v="4673" actId="20577"/>
          <ac:spMkLst>
            <pc:docMk/>
            <pc:sldMk cId="1933722038" sldId="2478"/>
            <ac:spMk id="11" creationId="{D78131C4-76C3-4BB7-9E6E-44905944232F}"/>
          </ac:spMkLst>
        </pc:spChg>
        <pc:spChg chg="mod">
          <ac:chgData name="Kristi Allick" userId="356c3edbf14f5218" providerId="LiveId" clId="{7F46A45F-8D79-4E26-B8DA-E95E84A72368}" dt="2021-03-08T05:40:00.853" v="4687" actId="6549"/>
          <ac:spMkLst>
            <pc:docMk/>
            <pc:sldMk cId="1933722038" sldId="2478"/>
            <ac:spMk id="14" creationId="{956ED4AC-32F8-4A99-9DEE-83CEC42C9F31}"/>
          </ac:spMkLst>
        </pc:spChg>
        <pc:spChg chg="mod">
          <ac:chgData name="Kristi Allick" userId="356c3edbf14f5218" providerId="LiveId" clId="{7F46A45F-8D79-4E26-B8DA-E95E84A72368}" dt="2021-03-08T05:38:47.663" v="4674"/>
          <ac:spMkLst>
            <pc:docMk/>
            <pc:sldMk cId="1933722038" sldId="2478"/>
            <ac:spMk id="15" creationId="{7BEE79D1-AC9B-407C-9224-664440BC6CE8}"/>
          </ac:spMkLst>
        </pc:spChg>
        <pc:picChg chg="mod">
          <ac:chgData name="Kristi Allick" userId="356c3edbf14f5218" providerId="LiveId" clId="{7F46A45F-8D79-4E26-B8DA-E95E84A72368}" dt="2021-03-08T05:40:24.578" v="4688" actId="14826"/>
          <ac:picMkLst>
            <pc:docMk/>
            <pc:sldMk cId="1933722038" sldId="2478"/>
            <ac:picMk id="7" creationId="{5610D2CB-4C20-49E7-A0E2-14D677AFB40E}"/>
          </ac:picMkLst>
        </pc:picChg>
      </pc:sldChg>
      <pc:sldChg chg="add del">
        <pc:chgData name="Kristi Allick" userId="356c3edbf14f5218" providerId="LiveId" clId="{7F46A45F-8D79-4E26-B8DA-E95E84A72368}" dt="2021-03-08T06:17:58.627" v="5175" actId="2696"/>
        <pc:sldMkLst>
          <pc:docMk/>
          <pc:sldMk cId="3448767138" sldId="2479"/>
        </pc:sldMkLst>
      </pc:sldChg>
      <pc:sldChg chg="delSp modSp add mod">
        <pc:chgData name="Kristi Allick" userId="356c3edbf14f5218" providerId="LiveId" clId="{7F46A45F-8D79-4E26-B8DA-E95E84A72368}" dt="2021-03-08T06:04:31.706" v="4900" actId="1076"/>
        <pc:sldMkLst>
          <pc:docMk/>
          <pc:sldMk cId="1864368373" sldId="2480"/>
        </pc:sldMkLst>
        <pc:spChg chg="mod">
          <ac:chgData name="Kristi Allick" userId="356c3edbf14f5218" providerId="LiveId" clId="{7F46A45F-8D79-4E26-B8DA-E95E84A72368}" dt="2021-03-08T05:58:00.046" v="4839" actId="20577"/>
          <ac:spMkLst>
            <pc:docMk/>
            <pc:sldMk cId="1864368373" sldId="2480"/>
            <ac:spMk id="8" creationId="{D89CC5CD-2486-4E2A-BA4E-C32371554D7E}"/>
          </ac:spMkLst>
        </pc:spChg>
        <pc:picChg chg="mod">
          <ac:chgData name="Kristi Allick" userId="356c3edbf14f5218" providerId="LiveId" clId="{7F46A45F-8D79-4E26-B8DA-E95E84A72368}" dt="2021-03-08T06:04:31.706" v="4900" actId="1076"/>
          <ac:picMkLst>
            <pc:docMk/>
            <pc:sldMk cId="1864368373" sldId="2480"/>
            <ac:picMk id="3" creationId="{E076C684-148F-410A-9893-6EFB1A38261C}"/>
          </ac:picMkLst>
        </pc:picChg>
        <pc:picChg chg="mod">
          <ac:chgData name="Kristi Allick" userId="356c3edbf14f5218" providerId="LiveId" clId="{7F46A45F-8D79-4E26-B8DA-E95E84A72368}" dt="2021-03-08T06:04:21.961" v="4898" actId="1076"/>
          <ac:picMkLst>
            <pc:docMk/>
            <pc:sldMk cId="1864368373" sldId="2480"/>
            <ac:picMk id="11" creationId="{D5F00FCB-F822-4327-92D7-51749C6C3CF1}"/>
          </ac:picMkLst>
        </pc:picChg>
        <pc:picChg chg="del">
          <ac:chgData name="Kristi Allick" userId="356c3edbf14f5218" providerId="LiveId" clId="{7F46A45F-8D79-4E26-B8DA-E95E84A72368}" dt="2021-03-08T06:04:12.939" v="4896" actId="478"/>
          <ac:picMkLst>
            <pc:docMk/>
            <pc:sldMk cId="1864368373" sldId="2480"/>
            <ac:picMk id="13" creationId="{B1C9F841-103C-47AD-A100-19A952DACAA3}"/>
          </ac:picMkLst>
        </pc:picChg>
      </pc:sldChg>
      <pc:sldChg chg="modSp add mod">
        <pc:chgData name="Kristi Allick" userId="356c3edbf14f5218" providerId="LiveId" clId="{7F46A45F-8D79-4E26-B8DA-E95E84A72368}" dt="2021-03-08T06:05:55.984" v="4903" actId="14826"/>
        <pc:sldMkLst>
          <pc:docMk/>
          <pc:sldMk cId="3373657707" sldId="2481"/>
        </pc:sldMkLst>
        <pc:spChg chg="mod">
          <ac:chgData name="Kristi Allick" userId="356c3edbf14f5218" providerId="LiveId" clId="{7F46A45F-8D79-4E26-B8DA-E95E84A72368}" dt="2021-03-08T05:58:58.632" v="4893" actId="1076"/>
          <ac:spMkLst>
            <pc:docMk/>
            <pc:sldMk cId="3373657707" sldId="2481"/>
            <ac:spMk id="8" creationId="{D89CC5CD-2486-4E2A-BA4E-C32371554D7E}"/>
          </ac:spMkLst>
        </pc:spChg>
        <pc:picChg chg="mod">
          <ac:chgData name="Kristi Allick" userId="356c3edbf14f5218" providerId="LiveId" clId="{7F46A45F-8D79-4E26-B8DA-E95E84A72368}" dt="2021-03-08T06:05:17.633" v="4901" actId="14826"/>
          <ac:picMkLst>
            <pc:docMk/>
            <pc:sldMk cId="3373657707" sldId="2481"/>
            <ac:picMk id="3" creationId="{E076C684-148F-410A-9893-6EFB1A38261C}"/>
          </ac:picMkLst>
        </pc:picChg>
        <pc:picChg chg="mod">
          <ac:chgData name="Kristi Allick" userId="356c3edbf14f5218" providerId="LiveId" clId="{7F46A45F-8D79-4E26-B8DA-E95E84A72368}" dt="2021-03-08T06:05:43.175" v="4902" actId="14826"/>
          <ac:picMkLst>
            <pc:docMk/>
            <pc:sldMk cId="3373657707" sldId="2481"/>
            <ac:picMk id="11" creationId="{D5F00FCB-F822-4327-92D7-51749C6C3CF1}"/>
          </ac:picMkLst>
        </pc:picChg>
        <pc:picChg chg="mod">
          <ac:chgData name="Kristi Allick" userId="356c3edbf14f5218" providerId="LiveId" clId="{7F46A45F-8D79-4E26-B8DA-E95E84A72368}" dt="2021-03-08T06:05:55.984" v="4903" actId="14826"/>
          <ac:picMkLst>
            <pc:docMk/>
            <pc:sldMk cId="3373657707" sldId="2481"/>
            <ac:picMk id="13" creationId="{B1C9F841-103C-47AD-A100-19A952DACAA3}"/>
          </ac:picMkLst>
        </pc:picChg>
      </pc:sldChg>
      <pc:sldChg chg="addSp delSp modSp new mod setBg chgLayout">
        <pc:chgData name="Kristi Allick" userId="356c3edbf14f5218" providerId="LiveId" clId="{7F46A45F-8D79-4E26-B8DA-E95E84A72368}" dt="2021-03-08T06:17:45.056" v="5174" actId="20577"/>
        <pc:sldMkLst>
          <pc:docMk/>
          <pc:sldMk cId="3222042173" sldId="2482"/>
        </pc:sldMkLst>
        <pc:spChg chg="del mod">
          <ac:chgData name="Kristi Allick" userId="356c3edbf14f5218" providerId="LiveId" clId="{7F46A45F-8D79-4E26-B8DA-E95E84A72368}" dt="2021-03-08T06:08:23.353" v="4940" actId="478"/>
          <ac:spMkLst>
            <pc:docMk/>
            <pc:sldMk cId="3222042173" sldId="2482"/>
            <ac:spMk id="2" creationId="{2E5422B5-C851-43E3-9EDA-524CD2106C6F}"/>
          </ac:spMkLst>
        </pc:spChg>
        <pc:spChg chg="del">
          <ac:chgData name="Kristi Allick" userId="356c3edbf14f5218" providerId="LiveId" clId="{7F46A45F-8D79-4E26-B8DA-E95E84A72368}" dt="2021-03-08T06:08:00.843" v="4937" actId="478"/>
          <ac:spMkLst>
            <pc:docMk/>
            <pc:sldMk cId="3222042173" sldId="2482"/>
            <ac:spMk id="3" creationId="{5BE75C45-F61D-438B-8F5D-3131602EAC53}"/>
          </ac:spMkLst>
        </pc:spChg>
        <pc:spChg chg="mod ord">
          <ac:chgData name="Kristi Allick" userId="356c3edbf14f5218" providerId="LiveId" clId="{7F46A45F-8D79-4E26-B8DA-E95E84A72368}" dt="2021-03-08T06:17:45.056" v="5174" actId="20577"/>
          <ac:spMkLst>
            <pc:docMk/>
            <pc:sldMk cId="3222042173" sldId="2482"/>
            <ac:spMk id="4" creationId="{902262E4-B179-48DE-B072-D442CDEE7FD7}"/>
          </ac:spMkLst>
        </pc:spChg>
        <pc:spChg chg="add mod ord">
          <ac:chgData name="Kristi Allick" userId="356c3edbf14f5218" providerId="LiveId" clId="{7F46A45F-8D79-4E26-B8DA-E95E84A72368}" dt="2021-03-08T06:10:45.651" v="4977" actId="20577"/>
          <ac:spMkLst>
            <pc:docMk/>
            <pc:sldMk cId="3222042173" sldId="2482"/>
            <ac:spMk id="7" creationId="{8A5A52BC-16D7-4E46-ABEB-B11D2D2ECDCE}"/>
          </ac:spMkLst>
        </pc:spChg>
        <pc:spChg chg="add del mod ord">
          <ac:chgData name="Kristi Allick" userId="356c3edbf14f5218" providerId="LiveId" clId="{7F46A45F-8D79-4E26-B8DA-E95E84A72368}" dt="2021-03-08T06:10:30.903" v="4953" actId="26606"/>
          <ac:spMkLst>
            <pc:docMk/>
            <pc:sldMk cId="3222042173" sldId="2482"/>
            <ac:spMk id="8" creationId="{F07A6F51-17D0-48FC-8739-5605BAC2C6BD}"/>
          </ac:spMkLst>
        </pc:spChg>
        <pc:spChg chg="add">
          <ac:chgData name="Kristi Allick" userId="356c3edbf14f5218" providerId="LiveId" clId="{7F46A45F-8D79-4E26-B8DA-E95E84A72368}" dt="2021-03-08T06:10:30.903" v="4953" actId="26606"/>
          <ac:spMkLst>
            <pc:docMk/>
            <pc:sldMk cId="3222042173" sldId="2482"/>
            <ac:spMk id="13" creationId="{3CD9DF72-87A3-404E-A828-84CBF11A8303}"/>
          </ac:spMkLst>
        </pc:spChg>
        <pc:picChg chg="add mod ord">
          <ac:chgData name="Kristi Allick" userId="356c3edbf14f5218" providerId="LiveId" clId="{7F46A45F-8D79-4E26-B8DA-E95E84A72368}" dt="2021-03-08T06:10:30.903" v="4953" actId="26606"/>
          <ac:picMkLst>
            <pc:docMk/>
            <pc:sldMk cId="3222042173" sldId="2482"/>
            <ac:picMk id="6" creationId="{691B4F00-D309-4861-86A6-149CF5DFBBA1}"/>
          </ac:picMkLst>
        </pc:picChg>
        <pc:cxnChg chg="add">
          <ac:chgData name="Kristi Allick" userId="356c3edbf14f5218" providerId="LiveId" clId="{7F46A45F-8D79-4E26-B8DA-E95E84A72368}" dt="2021-03-08T06:10:30.903" v="4953" actId="26606"/>
          <ac:cxnSpMkLst>
            <pc:docMk/>
            <pc:sldMk cId="3222042173" sldId="2482"/>
            <ac:cxnSpMk id="15" creationId="{20E3A342-4D61-4E3F-AF90-1AB42AEB96CC}"/>
          </ac:cxnSpMkLst>
        </pc:cxnChg>
      </pc:sldChg>
      <pc:sldChg chg="add">
        <pc:chgData name="Kristi Allick" userId="356c3edbf14f5218" providerId="LiveId" clId="{7F46A45F-8D79-4E26-B8DA-E95E84A72368}" dt="2021-03-08T06:36:00.611" v="5463" actId="2890"/>
        <pc:sldMkLst>
          <pc:docMk/>
          <pc:sldMk cId="2721311708" sldId="2483"/>
        </pc:sldMkLst>
      </pc:sldChg>
      <pc:sldChg chg="addSp delSp modSp add mod">
        <pc:chgData name="Kristi Allick" userId="356c3edbf14f5218" providerId="LiveId" clId="{7F46A45F-8D79-4E26-B8DA-E95E84A72368}" dt="2021-03-08T06:56:33.152" v="5723" actId="478"/>
        <pc:sldMkLst>
          <pc:docMk/>
          <pc:sldMk cId="3001944290" sldId="2484"/>
        </pc:sldMkLst>
        <pc:spChg chg="mod ord">
          <ac:chgData name="Kristi Allick" userId="356c3edbf14f5218" providerId="LiveId" clId="{7F46A45F-8D79-4E26-B8DA-E95E84A72368}" dt="2021-03-08T06:53:12.055" v="5697" actId="207"/>
          <ac:spMkLst>
            <pc:docMk/>
            <pc:sldMk cId="3001944290" sldId="2484"/>
            <ac:spMk id="2" creationId="{12CC3376-5069-4C7B-BE6B-A3776D1B47BA}"/>
          </ac:spMkLst>
        </pc:spChg>
        <pc:spChg chg="add del mod ord">
          <ac:chgData name="Kristi Allick" userId="356c3edbf14f5218" providerId="LiveId" clId="{7F46A45F-8D79-4E26-B8DA-E95E84A72368}" dt="2021-03-08T06:53:17.384" v="5699" actId="478"/>
          <ac:spMkLst>
            <pc:docMk/>
            <pc:sldMk cId="3001944290" sldId="2484"/>
            <ac:spMk id="3" creationId="{B708FD48-AF11-486B-A81D-7253A0184279}"/>
          </ac:spMkLst>
        </pc:spChg>
        <pc:spChg chg="add del mod ord">
          <ac:chgData name="Kristi Allick" userId="356c3edbf14f5218" providerId="LiveId" clId="{7F46A45F-8D79-4E26-B8DA-E95E84A72368}" dt="2021-03-08T06:56:33.152" v="5723" actId="478"/>
          <ac:spMkLst>
            <pc:docMk/>
            <pc:sldMk cId="3001944290" sldId="2484"/>
            <ac:spMk id="5" creationId="{FD238152-43CD-4F00-A6C1-F5A7DE64195D}"/>
          </ac:spMkLst>
        </pc:spChg>
        <pc:spChg chg="mod">
          <ac:chgData name="Kristi Allick" userId="356c3edbf14f5218" providerId="LiveId" clId="{7F46A45F-8D79-4E26-B8DA-E95E84A72368}" dt="2021-03-08T06:53:04.976" v="5686" actId="207"/>
          <ac:spMkLst>
            <pc:docMk/>
            <pc:sldMk cId="3001944290" sldId="2484"/>
            <ac:spMk id="8" creationId="{C3978689-EB83-46DF-AE64-D4AB1680D385}"/>
          </ac:spMkLst>
        </pc:spChg>
        <pc:picChg chg="mod">
          <ac:chgData name="Kristi Allick" userId="356c3edbf14f5218" providerId="LiveId" clId="{7F46A45F-8D79-4E26-B8DA-E95E84A72368}" dt="2021-03-08T06:55:40.019" v="5718" actId="14100"/>
          <ac:picMkLst>
            <pc:docMk/>
            <pc:sldMk cId="3001944290" sldId="2484"/>
            <ac:picMk id="4" creationId="{E0831029-564E-4612-94F6-E7AEAF47E22B}"/>
          </ac:picMkLst>
        </pc:picChg>
        <pc:picChg chg="mod">
          <ac:chgData name="Kristi Allick" userId="356c3edbf14f5218" providerId="LiveId" clId="{7F46A45F-8D79-4E26-B8DA-E95E84A72368}" dt="2021-03-08T06:55:43.936" v="5719" actId="14100"/>
          <ac:picMkLst>
            <pc:docMk/>
            <pc:sldMk cId="3001944290" sldId="2484"/>
            <ac:picMk id="6" creationId="{C07C315A-7CD1-432C-92FA-6B62159B56CA}"/>
          </ac:picMkLst>
        </pc:picChg>
        <pc:picChg chg="mod">
          <ac:chgData name="Kristi Allick" userId="356c3edbf14f5218" providerId="LiveId" clId="{7F46A45F-8D79-4E26-B8DA-E95E84A72368}" dt="2021-03-08T06:55:32.249" v="5717" actId="14100"/>
          <ac:picMkLst>
            <pc:docMk/>
            <pc:sldMk cId="3001944290" sldId="2484"/>
            <ac:picMk id="7" creationId="{1E112E07-3BB6-4EF2-98EF-78F380331738}"/>
          </ac:picMkLst>
        </pc:picChg>
        <pc:picChg chg="mod">
          <ac:chgData name="Kristi Allick" userId="356c3edbf14f5218" providerId="LiveId" clId="{7F46A45F-8D79-4E26-B8DA-E95E84A72368}" dt="2021-03-08T06:55:56.176" v="5720" actId="1076"/>
          <ac:picMkLst>
            <pc:docMk/>
            <pc:sldMk cId="3001944290" sldId="2484"/>
            <ac:picMk id="19" creationId="{50573A26-ADF8-4EEE-8AF1-508C6F6A791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r>
              <a:rPr lang="en-US" sz="1600" b="0" dirty="0">
                <a:latin typeface="+mj-lt"/>
              </a:rPr>
              <a:t>Consumption by Submeter in Watts</a:t>
            </a:r>
          </a:p>
        </c:rich>
      </c:tx>
      <c:layout>
        <c:manualLayout>
          <c:xMode val="edge"/>
          <c:yMode val="edge"/>
          <c:x val="0.19252888407077029"/>
          <c:y val="4.4376061968247726E-2"/>
        </c:manualLayout>
      </c:layout>
      <c:overlay val="0"/>
      <c:spPr>
        <a:noFill/>
        <a:ln>
          <a:noFill/>
        </a:ln>
        <a:effectLst/>
      </c:spPr>
      <c:txPr>
        <a:bodyPr rot="0" spcFirstLastPara="1" vertOverflow="ellipsis" vert="horz" wrap="square" anchor="ctr" anchorCtr="1"/>
        <a:lstStyle/>
        <a:p>
          <a:pPr algn="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958738823019761E-2"/>
          <c:y val="0.19994039151101375"/>
          <c:w val="0.51569755863650724"/>
          <c:h val="0.74129685334775408"/>
        </c:manualLayout>
      </c:layout>
      <c:doughnutChart>
        <c:varyColors val="1"/>
        <c:ser>
          <c:idx val="0"/>
          <c:order val="0"/>
          <c:tx>
            <c:strRef>
              <c:f>Sheet1!$B$1</c:f>
              <c:strCache>
                <c:ptCount val="1"/>
                <c:pt idx="0">
                  <c:v>Consumption by Submeter in Watts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2A-4854-873E-F083E8877D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2A-4854-873E-F083E8877D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12A-4854-873E-F083E8877D35}"/>
              </c:ext>
            </c:extLst>
          </c:dPt>
          <c:cat>
            <c:strRef>
              <c:f>Sheet1!$A$2:$A$4</c:f>
              <c:strCache>
                <c:ptCount val="3"/>
                <c:pt idx="0">
                  <c:v>Submeter 1 :  Kitchen
- Dishwasher
- Microwave
- Oven</c:v>
                </c:pt>
                <c:pt idx="1">
                  <c:v>Submeter 2 : Laundry
- Washing machine
- Dryer
- Refrigerator
- Light</c:v>
                </c:pt>
                <c:pt idx="2">
                  <c:v>Submeter 3 : Water Heater &amp; A/C
- Electric water heater
- Air conditioning unit</c:v>
                </c:pt>
              </c:strCache>
            </c:strRef>
          </c:cat>
          <c:val>
            <c:numRef>
              <c:f>Sheet1!$B$2:$B$4</c:f>
              <c:numCache>
                <c:formatCode>#,##0</c:formatCode>
                <c:ptCount val="3"/>
                <c:pt idx="0">
                  <c:v>1819989</c:v>
                </c:pt>
                <c:pt idx="1">
                  <c:v>2108410</c:v>
                </c:pt>
                <c:pt idx="2">
                  <c:v>9758843</c:v>
                </c:pt>
              </c:numCache>
            </c:numRef>
          </c:val>
          <c:extLst>
            <c:ext xmlns:c16="http://schemas.microsoft.com/office/drawing/2014/chart" uri="{C3380CC4-5D6E-409C-BE32-E72D297353CC}">
              <c16:uniqueId val="{00000000-0B6C-43C9-ABC6-2B97F69C0343}"/>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63484303688247612"/>
          <c:y val="0.1817285642445341"/>
          <c:w val="0.33134876880880176"/>
          <c:h val="0.7807946467070406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C0F3C0-9B35-4D54-8709-C02279F5C3B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754F5120-1767-4861-9C2B-FB089ACFBDD8}">
      <dgm:prSet phldrT="[Text]"/>
      <dgm:spPr/>
      <dgm:t>
        <a:bodyPr/>
        <a:lstStyle/>
        <a:p>
          <a:r>
            <a:rPr lang="en-US" dirty="0"/>
            <a:t>KITCHEN</a:t>
          </a:r>
        </a:p>
      </dgm:t>
    </dgm:pt>
    <dgm:pt modelId="{EA9E3AD0-A4F2-4F13-A21E-40008FA78940}" type="parTrans" cxnId="{B7BA8EE5-36B1-42C3-9E26-F5930248C134}">
      <dgm:prSet/>
      <dgm:spPr/>
      <dgm:t>
        <a:bodyPr/>
        <a:lstStyle/>
        <a:p>
          <a:endParaRPr lang="en-US"/>
        </a:p>
      </dgm:t>
    </dgm:pt>
    <dgm:pt modelId="{DAAEA673-D66C-415F-8E63-51C6AB52EAE6}" type="sibTrans" cxnId="{B7BA8EE5-36B1-42C3-9E26-F5930248C134}">
      <dgm:prSet/>
      <dgm:spPr/>
      <dgm:t>
        <a:bodyPr/>
        <a:lstStyle/>
        <a:p>
          <a:endParaRPr lang="en-US"/>
        </a:p>
      </dgm:t>
    </dgm:pt>
    <dgm:pt modelId="{9E80776E-4768-4232-9A0A-DC874662F865}">
      <dgm:prSet phldrT="[Text]"/>
      <dgm:spPr/>
      <dgm:t>
        <a:bodyPr/>
        <a:lstStyle/>
        <a:p>
          <a:r>
            <a:rPr lang="en-US" dirty="0">
              <a:latin typeface="+mj-lt"/>
            </a:rPr>
            <a:t>T</a:t>
          </a:r>
          <a:r>
            <a:rPr lang="en-US" b="0" i="0" dirty="0">
              <a:latin typeface="+mj-lt"/>
            </a:rPr>
            <a:t>otal energy used (1,819,989 Watts)</a:t>
          </a:r>
          <a:endParaRPr lang="en-US" dirty="0"/>
        </a:p>
      </dgm:t>
    </dgm:pt>
    <dgm:pt modelId="{460D7B81-4A34-4455-89E3-5D46D3928B3E}" type="parTrans" cxnId="{516A6184-E45A-4FFE-9066-650233698E80}">
      <dgm:prSet/>
      <dgm:spPr/>
      <dgm:t>
        <a:bodyPr/>
        <a:lstStyle/>
        <a:p>
          <a:endParaRPr lang="en-US"/>
        </a:p>
      </dgm:t>
    </dgm:pt>
    <dgm:pt modelId="{D8BCAA52-2F35-44B6-81CE-C612D532A2FB}" type="sibTrans" cxnId="{516A6184-E45A-4FFE-9066-650233698E80}">
      <dgm:prSet/>
      <dgm:spPr/>
      <dgm:t>
        <a:bodyPr/>
        <a:lstStyle/>
        <a:p>
          <a:endParaRPr lang="en-US"/>
        </a:p>
      </dgm:t>
    </dgm:pt>
    <dgm:pt modelId="{80D2D0FD-E7BF-4A12-8F2E-692AF995A9CC}">
      <dgm:prSet phldrT="[Text]"/>
      <dgm:spPr/>
      <dgm:t>
        <a:bodyPr/>
        <a:lstStyle/>
        <a:p>
          <a:r>
            <a:rPr lang="en-US" dirty="0"/>
            <a:t>LAUNDRY</a:t>
          </a:r>
        </a:p>
      </dgm:t>
    </dgm:pt>
    <dgm:pt modelId="{44ED3C37-9098-4EC0-A04D-FB6EFB9976E0}" type="parTrans" cxnId="{88E712BD-51B1-40F7-A864-B9DA015888C3}">
      <dgm:prSet/>
      <dgm:spPr/>
      <dgm:t>
        <a:bodyPr/>
        <a:lstStyle/>
        <a:p>
          <a:endParaRPr lang="en-US"/>
        </a:p>
      </dgm:t>
    </dgm:pt>
    <dgm:pt modelId="{7467A913-0152-4BDB-BE40-BA39E646515A}" type="sibTrans" cxnId="{88E712BD-51B1-40F7-A864-B9DA015888C3}">
      <dgm:prSet/>
      <dgm:spPr/>
      <dgm:t>
        <a:bodyPr/>
        <a:lstStyle/>
        <a:p>
          <a:endParaRPr lang="en-US"/>
        </a:p>
      </dgm:t>
    </dgm:pt>
    <dgm:pt modelId="{58183195-3686-4941-A177-AFF546F63BD6}">
      <dgm:prSet phldrT="[Text]"/>
      <dgm:spPr>
        <a:solidFill>
          <a:srgbClr val="E99757"/>
        </a:solidFill>
      </dgm:spPr>
      <dgm:t>
        <a:bodyPr/>
        <a:lstStyle/>
        <a:p>
          <a:pPr>
            <a:buFont typeface="Arial" panose="020B0604020202020204" pitchFamily="34" charset="0"/>
            <a:buChar char="•"/>
          </a:pPr>
          <a:r>
            <a:rPr lang="en-US" b="0" i="0" dirty="0">
              <a:latin typeface="+mj-lt"/>
            </a:rPr>
            <a:t>Total energy used (2,108,410 Watts)</a:t>
          </a:r>
          <a:endParaRPr lang="en-US" dirty="0"/>
        </a:p>
      </dgm:t>
    </dgm:pt>
    <dgm:pt modelId="{E23ADD41-776B-4AD5-935A-D32E533E1644}" type="parTrans" cxnId="{DB27FF97-325A-4596-BE39-CC1F956BAF86}">
      <dgm:prSet/>
      <dgm:spPr/>
      <dgm:t>
        <a:bodyPr/>
        <a:lstStyle/>
        <a:p>
          <a:endParaRPr lang="en-US"/>
        </a:p>
      </dgm:t>
    </dgm:pt>
    <dgm:pt modelId="{742C9588-4B2F-4CE2-828D-D7C3D2CA3796}" type="sibTrans" cxnId="{DB27FF97-325A-4596-BE39-CC1F956BAF86}">
      <dgm:prSet/>
      <dgm:spPr/>
      <dgm:t>
        <a:bodyPr/>
        <a:lstStyle/>
        <a:p>
          <a:endParaRPr lang="en-US"/>
        </a:p>
      </dgm:t>
    </dgm:pt>
    <dgm:pt modelId="{BB7FE4FC-9BC4-466B-BEB6-C154B55D7C54}">
      <dgm:prSet phldrT="[Text]"/>
      <dgm:spPr/>
      <dgm:t>
        <a:bodyPr/>
        <a:lstStyle/>
        <a:p>
          <a:r>
            <a:rPr lang="en-US" dirty="0"/>
            <a:t>WATER HEATER &amp; A/C</a:t>
          </a:r>
        </a:p>
      </dgm:t>
    </dgm:pt>
    <dgm:pt modelId="{0CE6BDA5-C9FC-40F5-A5CC-7F890B373E9C}" type="parTrans" cxnId="{DFA36F8C-27A0-4EA1-A953-76294BB73DEC}">
      <dgm:prSet/>
      <dgm:spPr/>
      <dgm:t>
        <a:bodyPr/>
        <a:lstStyle/>
        <a:p>
          <a:endParaRPr lang="en-US"/>
        </a:p>
      </dgm:t>
    </dgm:pt>
    <dgm:pt modelId="{490F1D0C-C3C9-4BE2-BD3F-605FC3ABCFCC}" type="sibTrans" cxnId="{DFA36F8C-27A0-4EA1-A953-76294BB73DEC}">
      <dgm:prSet/>
      <dgm:spPr/>
      <dgm:t>
        <a:bodyPr/>
        <a:lstStyle/>
        <a:p>
          <a:endParaRPr lang="en-US"/>
        </a:p>
      </dgm:t>
    </dgm:pt>
    <dgm:pt modelId="{76C8C381-6B70-44DD-9551-A8B0973420AE}">
      <dgm:prSet phldrT="[Text]"/>
      <dgm:spPr>
        <a:solidFill>
          <a:srgbClr val="2F3342"/>
        </a:solidFill>
      </dgm:spPr>
      <dgm:t>
        <a:bodyPr/>
        <a:lstStyle/>
        <a:p>
          <a:r>
            <a:rPr lang="en-US" dirty="0">
              <a:latin typeface="+mj-lt"/>
            </a:rPr>
            <a:t>T</a:t>
          </a:r>
          <a:r>
            <a:rPr lang="en-US" b="0" i="0" dirty="0">
              <a:latin typeface="+mj-lt"/>
            </a:rPr>
            <a:t>otal energy used (9,758,843 Watts)</a:t>
          </a:r>
          <a:endParaRPr lang="en-US" dirty="0"/>
        </a:p>
      </dgm:t>
    </dgm:pt>
    <dgm:pt modelId="{BA52FFA8-4320-42F4-A50F-F6FC9401E276}" type="parTrans" cxnId="{954A14AB-31F8-41E5-8B2E-82132C204352}">
      <dgm:prSet/>
      <dgm:spPr/>
      <dgm:t>
        <a:bodyPr/>
        <a:lstStyle/>
        <a:p>
          <a:endParaRPr lang="en-US"/>
        </a:p>
      </dgm:t>
    </dgm:pt>
    <dgm:pt modelId="{A116F585-1ADC-4584-90D0-4FCA4BC28B53}" type="sibTrans" cxnId="{954A14AB-31F8-41E5-8B2E-82132C204352}">
      <dgm:prSet/>
      <dgm:spPr/>
      <dgm:t>
        <a:bodyPr/>
        <a:lstStyle/>
        <a:p>
          <a:endParaRPr lang="en-US"/>
        </a:p>
      </dgm:t>
    </dgm:pt>
    <dgm:pt modelId="{D94B6316-ED05-4BFD-93DE-C52301A19C7C}">
      <dgm:prSet phldrT="[Text]"/>
      <dgm:spPr>
        <a:solidFill>
          <a:srgbClr val="2F3342"/>
        </a:solidFill>
      </dgm:spPr>
      <dgm:t>
        <a:bodyPr/>
        <a:lstStyle/>
        <a:p>
          <a:endParaRPr lang="en-US" dirty="0"/>
        </a:p>
      </dgm:t>
    </dgm:pt>
    <dgm:pt modelId="{85B3AED2-5912-470E-BB46-ADE2C4BFC3B8}" type="parTrans" cxnId="{D86EB1F7-BA66-4CD0-81ED-C085CF065873}">
      <dgm:prSet/>
      <dgm:spPr/>
      <dgm:t>
        <a:bodyPr/>
        <a:lstStyle/>
        <a:p>
          <a:endParaRPr lang="en-US"/>
        </a:p>
      </dgm:t>
    </dgm:pt>
    <dgm:pt modelId="{418AC4A3-887B-4A46-9D03-26B7F1E47F3B}" type="sibTrans" cxnId="{D86EB1F7-BA66-4CD0-81ED-C085CF065873}">
      <dgm:prSet/>
      <dgm:spPr/>
      <dgm:t>
        <a:bodyPr/>
        <a:lstStyle/>
        <a:p>
          <a:endParaRPr lang="en-US"/>
        </a:p>
      </dgm:t>
    </dgm:pt>
    <dgm:pt modelId="{F74D232C-5390-497D-A3DA-C2192D46A8D0}">
      <dgm:prSet phldrT="[Text]"/>
      <dgm:spPr>
        <a:solidFill>
          <a:srgbClr val="2F3342"/>
        </a:solidFill>
      </dgm:spPr>
      <dgm:t>
        <a:bodyPr/>
        <a:lstStyle/>
        <a:p>
          <a:r>
            <a:rPr lang="en-US" dirty="0">
              <a:latin typeface="+mj-lt"/>
            </a:rPr>
            <a:t>Average Use: 6.21 Watts per minute</a:t>
          </a:r>
          <a:endParaRPr lang="en-US" dirty="0"/>
        </a:p>
      </dgm:t>
    </dgm:pt>
    <dgm:pt modelId="{40990751-2E36-4D1B-B26F-B2135EDE3003}" type="parTrans" cxnId="{550DF4FB-0EAE-4024-A3F8-5CAC234CD41B}">
      <dgm:prSet/>
      <dgm:spPr/>
      <dgm:t>
        <a:bodyPr/>
        <a:lstStyle/>
        <a:p>
          <a:endParaRPr lang="en-US"/>
        </a:p>
      </dgm:t>
    </dgm:pt>
    <dgm:pt modelId="{9F0F8415-624C-4DCF-8AAE-A8B773A02716}" type="sibTrans" cxnId="{550DF4FB-0EAE-4024-A3F8-5CAC234CD41B}">
      <dgm:prSet/>
      <dgm:spPr/>
      <dgm:t>
        <a:bodyPr/>
        <a:lstStyle/>
        <a:p>
          <a:endParaRPr lang="en-US"/>
        </a:p>
      </dgm:t>
    </dgm:pt>
    <dgm:pt modelId="{2816017F-E015-4C0E-A5D7-598472A9A015}">
      <dgm:prSet phldrT="[Text]"/>
      <dgm:spPr>
        <a:solidFill>
          <a:srgbClr val="2F3342"/>
        </a:solidFill>
      </dgm:spPr>
      <dgm:t>
        <a:bodyPr/>
        <a:lstStyle/>
        <a:p>
          <a:endParaRPr lang="en-US" dirty="0"/>
        </a:p>
      </dgm:t>
    </dgm:pt>
    <dgm:pt modelId="{036E10AA-3B57-4D25-AF33-5F3C79740AD1}" type="parTrans" cxnId="{484244FB-7A6B-43F8-B92B-0F0C52D9E08D}">
      <dgm:prSet/>
      <dgm:spPr/>
      <dgm:t>
        <a:bodyPr/>
        <a:lstStyle/>
        <a:p>
          <a:endParaRPr lang="en-US"/>
        </a:p>
      </dgm:t>
    </dgm:pt>
    <dgm:pt modelId="{F0224047-B5F4-4166-89CC-59616D260E32}" type="sibTrans" cxnId="{484244FB-7A6B-43F8-B92B-0F0C52D9E08D}">
      <dgm:prSet/>
      <dgm:spPr/>
      <dgm:t>
        <a:bodyPr/>
        <a:lstStyle/>
        <a:p>
          <a:endParaRPr lang="en-US"/>
        </a:p>
      </dgm:t>
    </dgm:pt>
    <dgm:pt modelId="{C0028826-A12F-46F4-B907-18F8DE879B76}">
      <dgm:prSet phldrT="[Text]"/>
      <dgm:spPr>
        <a:solidFill>
          <a:srgbClr val="2F3342"/>
        </a:solidFill>
      </dgm:spPr>
      <dgm:t>
        <a:bodyPr/>
        <a:lstStyle/>
        <a:p>
          <a:r>
            <a:rPr lang="en-US" dirty="0">
              <a:latin typeface="+mj-lt"/>
            </a:rPr>
            <a:t>Energy Use Range: 0-32 Watts</a:t>
          </a:r>
          <a:endParaRPr lang="en-US" dirty="0"/>
        </a:p>
      </dgm:t>
    </dgm:pt>
    <dgm:pt modelId="{D699025F-C912-4D73-B218-5C759A87CEA5}" type="parTrans" cxnId="{4F82FDD3-C7D6-44A0-BCD8-8CA4681F5AA0}">
      <dgm:prSet/>
      <dgm:spPr/>
      <dgm:t>
        <a:bodyPr/>
        <a:lstStyle/>
        <a:p>
          <a:endParaRPr lang="en-US"/>
        </a:p>
      </dgm:t>
    </dgm:pt>
    <dgm:pt modelId="{60385F91-5CCC-4E09-991F-9D2FA5B2E6AE}" type="sibTrans" cxnId="{4F82FDD3-C7D6-44A0-BCD8-8CA4681F5AA0}">
      <dgm:prSet/>
      <dgm:spPr/>
      <dgm:t>
        <a:bodyPr/>
        <a:lstStyle/>
        <a:p>
          <a:endParaRPr lang="en-US"/>
        </a:p>
      </dgm:t>
    </dgm:pt>
    <dgm:pt modelId="{CF3024F6-2465-4D87-B07C-50FC42743FA3}">
      <dgm:prSet phldrT="[Text]"/>
      <dgm:spPr>
        <a:solidFill>
          <a:srgbClr val="2F3342"/>
        </a:solidFill>
      </dgm:spPr>
      <dgm:t>
        <a:bodyPr/>
        <a:lstStyle/>
        <a:p>
          <a:endParaRPr lang="en-US" dirty="0"/>
        </a:p>
      </dgm:t>
    </dgm:pt>
    <dgm:pt modelId="{925CDE06-A45F-4BE3-8CBF-70A4B0C937C3}" type="parTrans" cxnId="{78370507-3FEA-47EE-AF52-B3D1360DFAB5}">
      <dgm:prSet/>
      <dgm:spPr/>
      <dgm:t>
        <a:bodyPr/>
        <a:lstStyle/>
        <a:p>
          <a:endParaRPr lang="en-US"/>
        </a:p>
      </dgm:t>
    </dgm:pt>
    <dgm:pt modelId="{440264C0-3BAF-47B5-90FD-3D5D5BAE3B56}" type="sibTrans" cxnId="{78370507-3FEA-47EE-AF52-B3D1360DFAB5}">
      <dgm:prSet/>
      <dgm:spPr/>
      <dgm:t>
        <a:bodyPr/>
        <a:lstStyle/>
        <a:p>
          <a:endParaRPr lang="en-US"/>
        </a:p>
      </dgm:t>
    </dgm:pt>
    <dgm:pt modelId="{D0C5CBF6-0E2C-4558-BC4C-172E261B4C94}">
      <dgm:prSet phldrT="[Text]"/>
      <dgm:spPr>
        <a:solidFill>
          <a:srgbClr val="E99757"/>
        </a:solidFill>
      </dgm:spPr>
      <dgm:t>
        <a:bodyPr/>
        <a:lstStyle/>
        <a:p>
          <a:pPr>
            <a:buFont typeface="Arial" panose="020B0604020202020204" pitchFamily="34" charset="0"/>
            <a:buChar char="•"/>
          </a:pPr>
          <a:r>
            <a:rPr lang="en-US" dirty="0">
              <a:latin typeface="+mj-lt"/>
            </a:rPr>
            <a:t>Average Use: 1.34 Watts per minute</a:t>
          </a:r>
          <a:endParaRPr lang="en-US" dirty="0"/>
        </a:p>
      </dgm:t>
    </dgm:pt>
    <dgm:pt modelId="{13E4595F-E681-42A8-8733-BFBAA307B9E3}" type="parTrans" cxnId="{7CEB33CB-DF09-44BA-ADDD-671FED67D7EC}">
      <dgm:prSet/>
      <dgm:spPr/>
      <dgm:t>
        <a:bodyPr/>
        <a:lstStyle/>
        <a:p>
          <a:endParaRPr lang="en-US"/>
        </a:p>
      </dgm:t>
    </dgm:pt>
    <dgm:pt modelId="{579A9B2A-5654-41DC-A845-0D2F7C70D158}" type="sibTrans" cxnId="{7CEB33CB-DF09-44BA-ADDD-671FED67D7EC}">
      <dgm:prSet/>
      <dgm:spPr/>
      <dgm:t>
        <a:bodyPr/>
        <a:lstStyle/>
        <a:p>
          <a:endParaRPr lang="en-US"/>
        </a:p>
      </dgm:t>
    </dgm:pt>
    <dgm:pt modelId="{03192A9E-A9F2-4579-9781-F52326A30C60}">
      <dgm:prSet phldrT="[Text]"/>
      <dgm:spPr>
        <a:solidFill>
          <a:srgbClr val="E99757"/>
        </a:solidFill>
      </dgm:spPr>
      <dgm:t>
        <a:bodyPr/>
        <a:lstStyle/>
        <a:p>
          <a:pPr>
            <a:buFont typeface="Arial" panose="020B0604020202020204" pitchFamily="34" charset="0"/>
            <a:buChar char="•"/>
          </a:pPr>
          <a:endParaRPr lang="en-US" dirty="0"/>
        </a:p>
      </dgm:t>
    </dgm:pt>
    <dgm:pt modelId="{3CAABC46-BFCC-4DE6-A563-B5D4D6E857E5}" type="parTrans" cxnId="{54CE81AD-5AC8-4E68-8F50-09EF883FBCDA}">
      <dgm:prSet/>
      <dgm:spPr/>
      <dgm:t>
        <a:bodyPr/>
        <a:lstStyle/>
        <a:p>
          <a:endParaRPr lang="en-US"/>
        </a:p>
      </dgm:t>
    </dgm:pt>
    <dgm:pt modelId="{1FFF1550-2D14-4141-976A-6AC1EC19CAED}" type="sibTrans" cxnId="{54CE81AD-5AC8-4E68-8F50-09EF883FBCDA}">
      <dgm:prSet/>
      <dgm:spPr/>
      <dgm:t>
        <a:bodyPr/>
        <a:lstStyle/>
        <a:p>
          <a:endParaRPr lang="en-US"/>
        </a:p>
      </dgm:t>
    </dgm:pt>
    <dgm:pt modelId="{2432F2C6-E839-4332-A74C-DA93A4A0F01A}">
      <dgm:prSet phldrT="[Text]"/>
      <dgm:spPr>
        <a:solidFill>
          <a:srgbClr val="E99757"/>
        </a:solidFill>
      </dgm:spPr>
      <dgm:t>
        <a:bodyPr/>
        <a:lstStyle/>
        <a:p>
          <a:pPr>
            <a:buFont typeface="Arial" panose="020B0604020202020204" pitchFamily="34" charset="0"/>
            <a:buChar char="•"/>
          </a:pPr>
          <a:r>
            <a:rPr lang="en-US" dirty="0">
              <a:latin typeface="+mj-lt"/>
            </a:rPr>
            <a:t>Energy Usage Range: 0-78 Watts</a:t>
          </a:r>
          <a:endParaRPr lang="en-US" dirty="0"/>
        </a:p>
      </dgm:t>
    </dgm:pt>
    <dgm:pt modelId="{4B2B0FF3-8C10-4587-92DF-BD7992B049C7}" type="parTrans" cxnId="{3560E9B3-05B7-48F4-AB8C-42F4F70B2202}">
      <dgm:prSet/>
      <dgm:spPr/>
      <dgm:t>
        <a:bodyPr/>
        <a:lstStyle/>
        <a:p>
          <a:endParaRPr lang="en-US"/>
        </a:p>
      </dgm:t>
    </dgm:pt>
    <dgm:pt modelId="{F3237D92-33D2-4937-B744-6D911A2EC8F0}" type="sibTrans" cxnId="{3560E9B3-05B7-48F4-AB8C-42F4F70B2202}">
      <dgm:prSet/>
      <dgm:spPr/>
      <dgm:t>
        <a:bodyPr/>
        <a:lstStyle/>
        <a:p>
          <a:endParaRPr lang="en-US"/>
        </a:p>
      </dgm:t>
    </dgm:pt>
    <dgm:pt modelId="{C763002A-18AD-4B89-B231-76B7B2E39A5B}">
      <dgm:prSet phldrT="[Text]"/>
      <dgm:spPr>
        <a:solidFill>
          <a:srgbClr val="E99757"/>
        </a:solidFill>
      </dgm:spPr>
      <dgm:t>
        <a:bodyPr/>
        <a:lstStyle/>
        <a:p>
          <a:pPr>
            <a:buFont typeface="Arial" panose="020B0604020202020204" pitchFamily="34" charset="0"/>
            <a:buChar char="•"/>
          </a:pPr>
          <a:endParaRPr lang="en-US" dirty="0"/>
        </a:p>
      </dgm:t>
    </dgm:pt>
    <dgm:pt modelId="{11BD5F06-13C8-4203-8CFC-26E715D2E036}" type="parTrans" cxnId="{EFA7DE9F-7560-4DCA-9258-0767981D3ACD}">
      <dgm:prSet/>
      <dgm:spPr/>
      <dgm:t>
        <a:bodyPr/>
        <a:lstStyle/>
        <a:p>
          <a:endParaRPr lang="en-US"/>
        </a:p>
      </dgm:t>
    </dgm:pt>
    <dgm:pt modelId="{9F3A83CA-BF4D-40A4-8976-4AFFF4F1F3EA}" type="sibTrans" cxnId="{EFA7DE9F-7560-4DCA-9258-0767981D3ACD}">
      <dgm:prSet/>
      <dgm:spPr/>
      <dgm:t>
        <a:bodyPr/>
        <a:lstStyle/>
        <a:p>
          <a:endParaRPr lang="en-US"/>
        </a:p>
      </dgm:t>
    </dgm:pt>
    <dgm:pt modelId="{DABC2A16-5416-4A45-B1C7-7EB2FBD59294}">
      <dgm:prSet phldrT="[Text]"/>
      <dgm:spPr/>
      <dgm:t>
        <a:bodyPr/>
        <a:lstStyle/>
        <a:p>
          <a:r>
            <a:rPr lang="en-US" dirty="0">
              <a:latin typeface="+mj-lt"/>
            </a:rPr>
            <a:t>Average Use: 1.16 Watts per minute</a:t>
          </a:r>
          <a:endParaRPr lang="en-US" dirty="0"/>
        </a:p>
      </dgm:t>
    </dgm:pt>
    <dgm:pt modelId="{9D4E8862-3884-41AD-8EC1-7AF1CC7FEC8D}" type="parTrans" cxnId="{874DC087-74E2-424E-A543-7BA32BF7AC1A}">
      <dgm:prSet/>
      <dgm:spPr/>
      <dgm:t>
        <a:bodyPr/>
        <a:lstStyle/>
        <a:p>
          <a:endParaRPr lang="en-US"/>
        </a:p>
      </dgm:t>
    </dgm:pt>
    <dgm:pt modelId="{296B2F35-3CED-44B1-8047-72F4D84391AD}" type="sibTrans" cxnId="{874DC087-74E2-424E-A543-7BA32BF7AC1A}">
      <dgm:prSet/>
      <dgm:spPr/>
      <dgm:t>
        <a:bodyPr/>
        <a:lstStyle/>
        <a:p>
          <a:endParaRPr lang="en-US"/>
        </a:p>
      </dgm:t>
    </dgm:pt>
    <dgm:pt modelId="{714D849D-3CCA-4B2A-B93A-1722B5BBA21F}">
      <dgm:prSet phldrT="[Text]"/>
      <dgm:spPr/>
      <dgm:t>
        <a:bodyPr/>
        <a:lstStyle/>
        <a:p>
          <a:endParaRPr lang="en-US" dirty="0"/>
        </a:p>
      </dgm:t>
    </dgm:pt>
    <dgm:pt modelId="{5B41F67E-7D95-4C79-BE7C-4049856DC1CC}" type="parTrans" cxnId="{38721CB5-F430-48C9-AB03-4B8864892126}">
      <dgm:prSet/>
      <dgm:spPr/>
      <dgm:t>
        <a:bodyPr/>
        <a:lstStyle/>
        <a:p>
          <a:endParaRPr lang="en-US"/>
        </a:p>
      </dgm:t>
    </dgm:pt>
    <dgm:pt modelId="{7668DF70-20E5-4907-BFF3-87AC99F3D4E8}" type="sibTrans" cxnId="{38721CB5-F430-48C9-AB03-4B8864892126}">
      <dgm:prSet/>
      <dgm:spPr/>
      <dgm:t>
        <a:bodyPr/>
        <a:lstStyle/>
        <a:p>
          <a:endParaRPr lang="en-US"/>
        </a:p>
      </dgm:t>
    </dgm:pt>
    <dgm:pt modelId="{B85C907B-6D38-4552-9F47-C1510F6767E2}">
      <dgm:prSet phldrT="[Text]"/>
      <dgm:spPr/>
      <dgm:t>
        <a:bodyPr/>
        <a:lstStyle/>
        <a:p>
          <a:r>
            <a:rPr lang="en-US" dirty="0">
              <a:latin typeface="+mj-lt"/>
            </a:rPr>
            <a:t>Energy Usage Range: 0-82 Watts</a:t>
          </a:r>
          <a:endParaRPr lang="en-US" dirty="0"/>
        </a:p>
      </dgm:t>
    </dgm:pt>
    <dgm:pt modelId="{1A373622-17D0-4C9B-9C28-7DC3739886D6}" type="parTrans" cxnId="{B4790B9F-98A3-4895-B2CF-E4C19DCD2CC0}">
      <dgm:prSet/>
      <dgm:spPr/>
      <dgm:t>
        <a:bodyPr/>
        <a:lstStyle/>
        <a:p>
          <a:endParaRPr lang="en-US"/>
        </a:p>
      </dgm:t>
    </dgm:pt>
    <dgm:pt modelId="{C8176CA3-6B95-427D-AE23-481593092FEF}" type="sibTrans" cxnId="{B4790B9F-98A3-4895-B2CF-E4C19DCD2CC0}">
      <dgm:prSet/>
      <dgm:spPr/>
      <dgm:t>
        <a:bodyPr/>
        <a:lstStyle/>
        <a:p>
          <a:endParaRPr lang="en-US"/>
        </a:p>
      </dgm:t>
    </dgm:pt>
    <dgm:pt modelId="{6B93D018-37ED-4FD7-B778-90802AF834D5}">
      <dgm:prSet phldrT="[Text]"/>
      <dgm:spPr/>
      <dgm:t>
        <a:bodyPr/>
        <a:lstStyle/>
        <a:p>
          <a:endParaRPr lang="en-US" dirty="0"/>
        </a:p>
      </dgm:t>
    </dgm:pt>
    <dgm:pt modelId="{4BCE7993-1FDB-44AC-859E-866B6650A925}" type="parTrans" cxnId="{F19140BF-0BAA-4D72-AFE3-75F7A660DD8D}">
      <dgm:prSet/>
      <dgm:spPr/>
      <dgm:t>
        <a:bodyPr/>
        <a:lstStyle/>
        <a:p>
          <a:endParaRPr lang="en-US"/>
        </a:p>
      </dgm:t>
    </dgm:pt>
    <dgm:pt modelId="{26C0AB3B-6B49-470B-8683-015687715588}" type="sibTrans" cxnId="{F19140BF-0BAA-4D72-AFE3-75F7A660DD8D}">
      <dgm:prSet/>
      <dgm:spPr/>
      <dgm:t>
        <a:bodyPr/>
        <a:lstStyle/>
        <a:p>
          <a:endParaRPr lang="en-US"/>
        </a:p>
      </dgm:t>
    </dgm:pt>
    <dgm:pt modelId="{312B2584-8C73-425D-A032-3492A2F604C1}" type="pres">
      <dgm:prSet presAssocID="{96C0F3C0-9B35-4D54-8709-C02279F5C3B7}" presName="linearFlow" presStyleCnt="0">
        <dgm:presLayoutVars>
          <dgm:dir/>
          <dgm:animLvl val="lvl"/>
          <dgm:resizeHandles/>
        </dgm:presLayoutVars>
      </dgm:prSet>
      <dgm:spPr/>
    </dgm:pt>
    <dgm:pt modelId="{B7BACD27-BB39-48C7-A0FF-614E59C5B0B6}" type="pres">
      <dgm:prSet presAssocID="{754F5120-1767-4861-9C2B-FB089ACFBDD8}" presName="compositeNode" presStyleCnt="0">
        <dgm:presLayoutVars>
          <dgm:bulletEnabled val="1"/>
        </dgm:presLayoutVars>
      </dgm:prSet>
      <dgm:spPr/>
    </dgm:pt>
    <dgm:pt modelId="{ABD004D2-7A50-4C0B-BB7D-F187157ED594}" type="pres">
      <dgm:prSet presAssocID="{754F5120-1767-4861-9C2B-FB089ACFBDD8}" presName="image" presStyleLbl="fgImgPlace1" presStyleIdx="0" presStyleCnt="3">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1 outline"/>
        </a:ext>
      </dgm:extLst>
    </dgm:pt>
    <dgm:pt modelId="{7FBF8FA8-6429-45C5-BDC9-9BE96CF06A4C}" type="pres">
      <dgm:prSet presAssocID="{754F5120-1767-4861-9C2B-FB089ACFBDD8}" presName="childNode" presStyleLbl="node1" presStyleIdx="0" presStyleCnt="3">
        <dgm:presLayoutVars>
          <dgm:bulletEnabled val="1"/>
        </dgm:presLayoutVars>
      </dgm:prSet>
      <dgm:spPr/>
    </dgm:pt>
    <dgm:pt modelId="{ABE4DA16-AF5C-4EFC-BBCA-2B9191CD0749}" type="pres">
      <dgm:prSet presAssocID="{754F5120-1767-4861-9C2B-FB089ACFBDD8}" presName="parentNode" presStyleLbl="revTx" presStyleIdx="0" presStyleCnt="3">
        <dgm:presLayoutVars>
          <dgm:chMax val="0"/>
          <dgm:bulletEnabled val="1"/>
        </dgm:presLayoutVars>
      </dgm:prSet>
      <dgm:spPr/>
    </dgm:pt>
    <dgm:pt modelId="{38CF09D3-E203-4920-BCBB-E0DB8F23189E}" type="pres">
      <dgm:prSet presAssocID="{DAAEA673-D66C-415F-8E63-51C6AB52EAE6}" presName="sibTrans" presStyleCnt="0"/>
      <dgm:spPr/>
    </dgm:pt>
    <dgm:pt modelId="{B4C06EFA-C664-432C-A0F1-FF6863903A5B}" type="pres">
      <dgm:prSet presAssocID="{80D2D0FD-E7BF-4A12-8F2E-692AF995A9CC}" presName="compositeNode" presStyleCnt="0">
        <dgm:presLayoutVars>
          <dgm:bulletEnabled val="1"/>
        </dgm:presLayoutVars>
      </dgm:prSet>
      <dgm:spPr/>
    </dgm:pt>
    <dgm:pt modelId="{E0FBA000-6D18-4A67-8D65-589B8FB643AC}" type="pres">
      <dgm:prSet presAssocID="{80D2D0FD-E7BF-4A12-8F2E-692AF995A9CC}" presName="imag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outline"/>
        </a:ext>
      </dgm:extLst>
    </dgm:pt>
    <dgm:pt modelId="{A7040BED-5B69-40D6-A023-5DB9A5E07254}" type="pres">
      <dgm:prSet presAssocID="{80D2D0FD-E7BF-4A12-8F2E-692AF995A9CC}" presName="childNode" presStyleLbl="node1" presStyleIdx="1" presStyleCnt="3">
        <dgm:presLayoutVars>
          <dgm:bulletEnabled val="1"/>
        </dgm:presLayoutVars>
      </dgm:prSet>
      <dgm:spPr/>
    </dgm:pt>
    <dgm:pt modelId="{66D02709-793A-4E42-A1C2-A100BD0AEA88}" type="pres">
      <dgm:prSet presAssocID="{80D2D0FD-E7BF-4A12-8F2E-692AF995A9CC}" presName="parentNode" presStyleLbl="revTx" presStyleIdx="1" presStyleCnt="3">
        <dgm:presLayoutVars>
          <dgm:chMax val="0"/>
          <dgm:bulletEnabled val="1"/>
        </dgm:presLayoutVars>
      </dgm:prSet>
      <dgm:spPr/>
    </dgm:pt>
    <dgm:pt modelId="{1F707719-02C5-4D48-99C5-4C739A96B7BE}" type="pres">
      <dgm:prSet presAssocID="{7467A913-0152-4BDB-BE40-BA39E646515A}" presName="sibTrans" presStyleCnt="0"/>
      <dgm:spPr/>
    </dgm:pt>
    <dgm:pt modelId="{71CA1747-54CF-4057-BF10-A7FF5806A2BF}" type="pres">
      <dgm:prSet presAssocID="{BB7FE4FC-9BC4-466B-BEB6-C154B55D7C54}" presName="compositeNode" presStyleCnt="0">
        <dgm:presLayoutVars>
          <dgm:bulletEnabled val="1"/>
        </dgm:presLayoutVars>
      </dgm:prSet>
      <dgm:spPr/>
    </dgm:pt>
    <dgm:pt modelId="{FEB9C319-1694-4634-B313-1F4DB8EAFC57}" type="pres">
      <dgm:prSet presAssocID="{BB7FE4FC-9BC4-466B-BEB6-C154B55D7C54}"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outline"/>
        </a:ext>
      </dgm:extLst>
    </dgm:pt>
    <dgm:pt modelId="{DD65ADE1-803B-4A1A-B17F-82B38471E8B1}" type="pres">
      <dgm:prSet presAssocID="{BB7FE4FC-9BC4-466B-BEB6-C154B55D7C54}" presName="childNode" presStyleLbl="node1" presStyleIdx="2" presStyleCnt="3">
        <dgm:presLayoutVars>
          <dgm:bulletEnabled val="1"/>
        </dgm:presLayoutVars>
      </dgm:prSet>
      <dgm:spPr/>
    </dgm:pt>
    <dgm:pt modelId="{385A16F2-5FA6-41C9-9E22-7F36AF8867E2}" type="pres">
      <dgm:prSet presAssocID="{BB7FE4FC-9BC4-466B-BEB6-C154B55D7C54}" presName="parentNode" presStyleLbl="revTx" presStyleIdx="2" presStyleCnt="3">
        <dgm:presLayoutVars>
          <dgm:chMax val="0"/>
          <dgm:bulletEnabled val="1"/>
        </dgm:presLayoutVars>
      </dgm:prSet>
      <dgm:spPr/>
    </dgm:pt>
  </dgm:ptLst>
  <dgm:cxnLst>
    <dgm:cxn modelId="{26838F03-30C0-4AAD-8E13-D8FC07FE634F}" type="presOf" srcId="{58183195-3686-4941-A177-AFF546F63BD6}" destId="{A7040BED-5B69-40D6-A023-5DB9A5E07254}" srcOrd="0" destOrd="0" presId="urn:microsoft.com/office/officeart/2005/8/layout/hList2"/>
    <dgm:cxn modelId="{78370507-3FEA-47EE-AF52-B3D1360DFAB5}" srcId="{BB7FE4FC-9BC4-466B-BEB6-C154B55D7C54}" destId="{CF3024F6-2465-4D87-B07C-50FC42743FA3}" srcOrd="3" destOrd="0" parTransId="{925CDE06-A45F-4BE3-8CBF-70A4B0C937C3}" sibTransId="{440264C0-3BAF-47B5-90FD-3D5D5BAE3B56}"/>
    <dgm:cxn modelId="{FDC3911E-E854-4A68-A4DA-9ADC7611F427}" type="presOf" srcId="{03192A9E-A9F2-4579-9781-F52326A30C60}" destId="{A7040BED-5B69-40D6-A023-5DB9A5E07254}" srcOrd="0" destOrd="1" presId="urn:microsoft.com/office/officeart/2005/8/layout/hList2"/>
    <dgm:cxn modelId="{BE3D4A3E-D8B3-461B-9B50-BA14D037839B}" type="presOf" srcId="{76C8C381-6B70-44DD-9551-A8B0973420AE}" destId="{DD65ADE1-803B-4A1A-B17F-82B38471E8B1}" srcOrd="0" destOrd="0" presId="urn:microsoft.com/office/officeart/2005/8/layout/hList2"/>
    <dgm:cxn modelId="{8AC5CD4B-B70F-46BF-BF9A-F09ED373F2BF}" type="presOf" srcId="{80D2D0FD-E7BF-4A12-8F2E-692AF995A9CC}" destId="{66D02709-793A-4E42-A1C2-A100BD0AEA88}" srcOrd="0" destOrd="0" presId="urn:microsoft.com/office/officeart/2005/8/layout/hList2"/>
    <dgm:cxn modelId="{A2B58A4C-E991-410A-A848-E1672C466D46}" type="presOf" srcId="{9E80776E-4768-4232-9A0A-DC874662F865}" destId="{7FBF8FA8-6429-45C5-BDC9-9BE96CF06A4C}" srcOrd="0" destOrd="0" presId="urn:microsoft.com/office/officeart/2005/8/layout/hList2"/>
    <dgm:cxn modelId="{45BFFE52-E32B-4108-BBDE-A31097761C3F}" type="presOf" srcId="{BB7FE4FC-9BC4-466B-BEB6-C154B55D7C54}" destId="{385A16F2-5FA6-41C9-9E22-7F36AF8867E2}" srcOrd="0" destOrd="0" presId="urn:microsoft.com/office/officeart/2005/8/layout/hList2"/>
    <dgm:cxn modelId="{2B45EE5A-A7C8-4F9D-962B-6ED69AB8D49B}" type="presOf" srcId="{B85C907B-6D38-4552-9F47-C1510F6767E2}" destId="{7FBF8FA8-6429-45C5-BDC9-9BE96CF06A4C}" srcOrd="0" destOrd="4" presId="urn:microsoft.com/office/officeart/2005/8/layout/hList2"/>
    <dgm:cxn modelId="{6F985E5C-1E62-4C2F-BC00-A5095C9042F1}" type="presOf" srcId="{D0C5CBF6-0E2C-4558-BC4C-172E261B4C94}" destId="{A7040BED-5B69-40D6-A023-5DB9A5E07254}" srcOrd="0" destOrd="2" presId="urn:microsoft.com/office/officeart/2005/8/layout/hList2"/>
    <dgm:cxn modelId="{4BBED566-2A50-4626-8641-991EBC58AF9F}" type="presOf" srcId="{D94B6316-ED05-4BFD-93DE-C52301A19C7C}" destId="{DD65ADE1-803B-4A1A-B17F-82B38471E8B1}" srcOrd="0" destOrd="5" presId="urn:microsoft.com/office/officeart/2005/8/layout/hList2"/>
    <dgm:cxn modelId="{3D68ED83-FC1A-4407-ABE8-99B9F9C74989}" type="presOf" srcId="{DABC2A16-5416-4A45-B1C7-7EB2FBD59294}" destId="{7FBF8FA8-6429-45C5-BDC9-9BE96CF06A4C}" srcOrd="0" destOrd="2" presId="urn:microsoft.com/office/officeart/2005/8/layout/hList2"/>
    <dgm:cxn modelId="{516A6184-E45A-4FFE-9066-650233698E80}" srcId="{754F5120-1767-4861-9C2B-FB089ACFBDD8}" destId="{9E80776E-4768-4232-9A0A-DC874662F865}" srcOrd="0" destOrd="0" parTransId="{460D7B81-4A34-4455-89E3-5D46D3928B3E}" sibTransId="{D8BCAA52-2F35-44B6-81CE-C612D532A2FB}"/>
    <dgm:cxn modelId="{874DC087-74E2-424E-A543-7BA32BF7AC1A}" srcId="{754F5120-1767-4861-9C2B-FB089ACFBDD8}" destId="{DABC2A16-5416-4A45-B1C7-7EB2FBD59294}" srcOrd="2" destOrd="0" parTransId="{9D4E8862-3884-41AD-8EC1-7AF1CC7FEC8D}" sibTransId="{296B2F35-3CED-44B1-8047-72F4D84391AD}"/>
    <dgm:cxn modelId="{DFA36F8C-27A0-4EA1-A953-76294BB73DEC}" srcId="{96C0F3C0-9B35-4D54-8709-C02279F5C3B7}" destId="{BB7FE4FC-9BC4-466B-BEB6-C154B55D7C54}" srcOrd="2" destOrd="0" parTransId="{0CE6BDA5-C9FC-40F5-A5CC-7F890B373E9C}" sibTransId="{490F1D0C-C3C9-4BE2-BD3F-605FC3ABCFCC}"/>
    <dgm:cxn modelId="{6A225896-A205-4D22-8663-CCEFE51E649E}" type="presOf" srcId="{2432F2C6-E839-4332-A74C-DA93A4A0F01A}" destId="{A7040BED-5B69-40D6-A023-5DB9A5E07254}" srcOrd="0" destOrd="4" presId="urn:microsoft.com/office/officeart/2005/8/layout/hList2"/>
    <dgm:cxn modelId="{6294A996-E4CE-4F14-B9FF-C8119D7671B1}" type="presOf" srcId="{754F5120-1767-4861-9C2B-FB089ACFBDD8}" destId="{ABE4DA16-AF5C-4EFC-BBCA-2B9191CD0749}" srcOrd="0" destOrd="0" presId="urn:microsoft.com/office/officeart/2005/8/layout/hList2"/>
    <dgm:cxn modelId="{DB27FF97-325A-4596-BE39-CC1F956BAF86}" srcId="{80D2D0FD-E7BF-4A12-8F2E-692AF995A9CC}" destId="{58183195-3686-4941-A177-AFF546F63BD6}" srcOrd="0" destOrd="0" parTransId="{E23ADD41-776B-4AD5-935A-D32E533E1644}" sibTransId="{742C9588-4B2F-4CE2-828D-D7C3D2CA3796}"/>
    <dgm:cxn modelId="{F2BF769D-01BB-45AC-9E9A-FFE2FACEA6CC}" type="presOf" srcId="{C0028826-A12F-46F4-B907-18F8DE879B76}" destId="{DD65ADE1-803B-4A1A-B17F-82B38471E8B1}" srcOrd="0" destOrd="4" presId="urn:microsoft.com/office/officeart/2005/8/layout/hList2"/>
    <dgm:cxn modelId="{B4790B9F-98A3-4895-B2CF-E4C19DCD2CC0}" srcId="{754F5120-1767-4861-9C2B-FB089ACFBDD8}" destId="{B85C907B-6D38-4552-9F47-C1510F6767E2}" srcOrd="4" destOrd="0" parTransId="{1A373622-17D0-4C9B-9C28-7DC3739886D6}" sibTransId="{C8176CA3-6B95-427D-AE23-481593092FEF}"/>
    <dgm:cxn modelId="{EFA7DE9F-7560-4DCA-9258-0767981D3ACD}" srcId="{80D2D0FD-E7BF-4A12-8F2E-692AF995A9CC}" destId="{C763002A-18AD-4B89-B231-76B7B2E39A5B}" srcOrd="3" destOrd="0" parTransId="{11BD5F06-13C8-4203-8CFC-26E715D2E036}" sibTransId="{9F3A83CA-BF4D-40A4-8976-4AFFF4F1F3EA}"/>
    <dgm:cxn modelId="{18732DA2-85F5-46F7-9DA9-86552BCB2008}" type="presOf" srcId="{6B93D018-37ED-4FD7-B778-90802AF834D5}" destId="{7FBF8FA8-6429-45C5-BDC9-9BE96CF06A4C}" srcOrd="0" destOrd="3" presId="urn:microsoft.com/office/officeart/2005/8/layout/hList2"/>
    <dgm:cxn modelId="{1DEC4FAA-B577-492F-B05F-957A5A8AB85E}" type="presOf" srcId="{714D849D-3CCA-4B2A-B93A-1722B5BBA21F}" destId="{7FBF8FA8-6429-45C5-BDC9-9BE96CF06A4C}" srcOrd="0" destOrd="1" presId="urn:microsoft.com/office/officeart/2005/8/layout/hList2"/>
    <dgm:cxn modelId="{954A14AB-31F8-41E5-8B2E-82132C204352}" srcId="{BB7FE4FC-9BC4-466B-BEB6-C154B55D7C54}" destId="{76C8C381-6B70-44DD-9551-A8B0973420AE}" srcOrd="0" destOrd="0" parTransId="{BA52FFA8-4320-42F4-A50F-F6FC9401E276}" sibTransId="{A116F585-1ADC-4584-90D0-4FCA4BC28B53}"/>
    <dgm:cxn modelId="{54CE81AD-5AC8-4E68-8F50-09EF883FBCDA}" srcId="{80D2D0FD-E7BF-4A12-8F2E-692AF995A9CC}" destId="{03192A9E-A9F2-4579-9781-F52326A30C60}" srcOrd="1" destOrd="0" parTransId="{3CAABC46-BFCC-4DE6-A563-B5D4D6E857E5}" sibTransId="{1FFF1550-2D14-4141-976A-6AC1EC19CAED}"/>
    <dgm:cxn modelId="{3560E9B3-05B7-48F4-AB8C-42F4F70B2202}" srcId="{80D2D0FD-E7BF-4A12-8F2E-692AF995A9CC}" destId="{2432F2C6-E839-4332-A74C-DA93A4A0F01A}" srcOrd="4" destOrd="0" parTransId="{4B2B0FF3-8C10-4587-92DF-BD7992B049C7}" sibTransId="{F3237D92-33D2-4937-B744-6D911A2EC8F0}"/>
    <dgm:cxn modelId="{38721CB5-F430-48C9-AB03-4B8864892126}" srcId="{754F5120-1767-4861-9C2B-FB089ACFBDD8}" destId="{714D849D-3CCA-4B2A-B93A-1722B5BBA21F}" srcOrd="1" destOrd="0" parTransId="{5B41F67E-7D95-4C79-BE7C-4049856DC1CC}" sibTransId="{7668DF70-20E5-4907-BFF3-87AC99F3D4E8}"/>
    <dgm:cxn modelId="{33FD1DBB-A9EA-454F-8C46-CEC16A90D624}" type="presOf" srcId="{96C0F3C0-9B35-4D54-8709-C02279F5C3B7}" destId="{312B2584-8C73-425D-A032-3492A2F604C1}" srcOrd="0" destOrd="0" presId="urn:microsoft.com/office/officeart/2005/8/layout/hList2"/>
    <dgm:cxn modelId="{88E712BD-51B1-40F7-A864-B9DA015888C3}" srcId="{96C0F3C0-9B35-4D54-8709-C02279F5C3B7}" destId="{80D2D0FD-E7BF-4A12-8F2E-692AF995A9CC}" srcOrd="1" destOrd="0" parTransId="{44ED3C37-9098-4EC0-A04D-FB6EFB9976E0}" sibTransId="{7467A913-0152-4BDB-BE40-BA39E646515A}"/>
    <dgm:cxn modelId="{F19140BF-0BAA-4D72-AFE3-75F7A660DD8D}" srcId="{754F5120-1767-4861-9C2B-FB089ACFBDD8}" destId="{6B93D018-37ED-4FD7-B778-90802AF834D5}" srcOrd="3" destOrd="0" parTransId="{4BCE7993-1FDB-44AC-859E-866B6650A925}" sibTransId="{26C0AB3B-6B49-470B-8683-015687715588}"/>
    <dgm:cxn modelId="{7CEB33CB-DF09-44BA-ADDD-671FED67D7EC}" srcId="{80D2D0FD-E7BF-4A12-8F2E-692AF995A9CC}" destId="{D0C5CBF6-0E2C-4558-BC4C-172E261B4C94}" srcOrd="2" destOrd="0" parTransId="{13E4595F-E681-42A8-8733-BFBAA307B9E3}" sibTransId="{579A9B2A-5654-41DC-A845-0D2F7C70D158}"/>
    <dgm:cxn modelId="{77E413CC-CA43-430D-B405-3C08E21E387F}" type="presOf" srcId="{CF3024F6-2465-4D87-B07C-50FC42743FA3}" destId="{DD65ADE1-803B-4A1A-B17F-82B38471E8B1}" srcOrd="0" destOrd="3" presId="urn:microsoft.com/office/officeart/2005/8/layout/hList2"/>
    <dgm:cxn modelId="{4F82FDD3-C7D6-44A0-BCD8-8CA4681F5AA0}" srcId="{BB7FE4FC-9BC4-466B-BEB6-C154B55D7C54}" destId="{C0028826-A12F-46F4-B907-18F8DE879B76}" srcOrd="4" destOrd="0" parTransId="{D699025F-C912-4D73-B218-5C759A87CEA5}" sibTransId="{60385F91-5CCC-4E09-991F-9D2FA5B2E6AE}"/>
    <dgm:cxn modelId="{00BA67D5-D692-4A1D-A269-9BBE6AE47F23}" type="presOf" srcId="{C763002A-18AD-4B89-B231-76B7B2E39A5B}" destId="{A7040BED-5B69-40D6-A023-5DB9A5E07254}" srcOrd="0" destOrd="3" presId="urn:microsoft.com/office/officeart/2005/8/layout/hList2"/>
    <dgm:cxn modelId="{B7BA8EE5-36B1-42C3-9E26-F5930248C134}" srcId="{96C0F3C0-9B35-4D54-8709-C02279F5C3B7}" destId="{754F5120-1767-4861-9C2B-FB089ACFBDD8}" srcOrd="0" destOrd="0" parTransId="{EA9E3AD0-A4F2-4F13-A21E-40008FA78940}" sibTransId="{DAAEA673-D66C-415F-8E63-51C6AB52EAE6}"/>
    <dgm:cxn modelId="{488A80EA-2A82-4353-918A-DDE84B855A69}" type="presOf" srcId="{2816017F-E015-4C0E-A5D7-598472A9A015}" destId="{DD65ADE1-803B-4A1A-B17F-82B38471E8B1}" srcOrd="0" destOrd="1" presId="urn:microsoft.com/office/officeart/2005/8/layout/hList2"/>
    <dgm:cxn modelId="{18E3EAEE-2A7A-41D5-BD1E-9DA2BEF63B54}" type="presOf" srcId="{F74D232C-5390-497D-A3DA-C2192D46A8D0}" destId="{DD65ADE1-803B-4A1A-B17F-82B38471E8B1}" srcOrd="0" destOrd="2" presId="urn:microsoft.com/office/officeart/2005/8/layout/hList2"/>
    <dgm:cxn modelId="{D86EB1F7-BA66-4CD0-81ED-C085CF065873}" srcId="{BB7FE4FC-9BC4-466B-BEB6-C154B55D7C54}" destId="{D94B6316-ED05-4BFD-93DE-C52301A19C7C}" srcOrd="5" destOrd="0" parTransId="{85B3AED2-5912-470E-BB46-ADE2C4BFC3B8}" sibTransId="{418AC4A3-887B-4A46-9D03-26B7F1E47F3B}"/>
    <dgm:cxn modelId="{484244FB-7A6B-43F8-B92B-0F0C52D9E08D}" srcId="{BB7FE4FC-9BC4-466B-BEB6-C154B55D7C54}" destId="{2816017F-E015-4C0E-A5D7-598472A9A015}" srcOrd="1" destOrd="0" parTransId="{036E10AA-3B57-4D25-AF33-5F3C79740AD1}" sibTransId="{F0224047-B5F4-4166-89CC-59616D260E32}"/>
    <dgm:cxn modelId="{550DF4FB-0EAE-4024-A3F8-5CAC234CD41B}" srcId="{BB7FE4FC-9BC4-466B-BEB6-C154B55D7C54}" destId="{F74D232C-5390-497D-A3DA-C2192D46A8D0}" srcOrd="2" destOrd="0" parTransId="{40990751-2E36-4D1B-B26F-B2135EDE3003}" sibTransId="{9F0F8415-624C-4DCF-8AAE-A8B773A02716}"/>
    <dgm:cxn modelId="{03A872CD-536D-4BAF-8917-56A97BC86EA9}" type="presParOf" srcId="{312B2584-8C73-425D-A032-3492A2F604C1}" destId="{B7BACD27-BB39-48C7-A0FF-614E59C5B0B6}" srcOrd="0" destOrd="0" presId="urn:microsoft.com/office/officeart/2005/8/layout/hList2"/>
    <dgm:cxn modelId="{1D600F1E-BC0A-4283-B583-20D1FF84C859}" type="presParOf" srcId="{B7BACD27-BB39-48C7-A0FF-614E59C5B0B6}" destId="{ABD004D2-7A50-4C0B-BB7D-F187157ED594}" srcOrd="0" destOrd="0" presId="urn:microsoft.com/office/officeart/2005/8/layout/hList2"/>
    <dgm:cxn modelId="{7B903532-84B6-4688-9A78-59070CD65344}" type="presParOf" srcId="{B7BACD27-BB39-48C7-A0FF-614E59C5B0B6}" destId="{7FBF8FA8-6429-45C5-BDC9-9BE96CF06A4C}" srcOrd="1" destOrd="0" presId="urn:microsoft.com/office/officeart/2005/8/layout/hList2"/>
    <dgm:cxn modelId="{A962CEEC-0F2F-4F0C-BC3C-B1EB2EBF335B}" type="presParOf" srcId="{B7BACD27-BB39-48C7-A0FF-614E59C5B0B6}" destId="{ABE4DA16-AF5C-4EFC-BBCA-2B9191CD0749}" srcOrd="2" destOrd="0" presId="urn:microsoft.com/office/officeart/2005/8/layout/hList2"/>
    <dgm:cxn modelId="{C100EEFE-5AF1-4398-9070-629883994919}" type="presParOf" srcId="{312B2584-8C73-425D-A032-3492A2F604C1}" destId="{38CF09D3-E203-4920-BCBB-E0DB8F23189E}" srcOrd="1" destOrd="0" presId="urn:microsoft.com/office/officeart/2005/8/layout/hList2"/>
    <dgm:cxn modelId="{44FFBADC-24FB-45F7-92D4-0089C3D1A108}" type="presParOf" srcId="{312B2584-8C73-425D-A032-3492A2F604C1}" destId="{B4C06EFA-C664-432C-A0F1-FF6863903A5B}" srcOrd="2" destOrd="0" presId="urn:microsoft.com/office/officeart/2005/8/layout/hList2"/>
    <dgm:cxn modelId="{9F8C6FD7-263B-43BE-820D-48634ED8E0E1}" type="presParOf" srcId="{B4C06EFA-C664-432C-A0F1-FF6863903A5B}" destId="{E0FBA000-6D18-4A67-8D65-589B8FB643AC}" srcOrd="0" destOrd="0" presId="urn:microsoft.com/office/officeart/2005/8/layout/hList2"/>
    <dgm:cxn modelId="{99AFE5F6-EFF5-452A-9F65-D1718B8C1652}" type="presParOf" srcId="{B4C06EFA-C664-432C-A0F1-FF6863903A5B}" destId="{A7040BED-5B69-40D6-A023-5DB9A5E07254}" srcOrd="1" destOrd="0" presId="urn:microsoft.com/office/officeart/2005/8/layout/hList2"/>
    <dgm:cxn modelId="{70254D10-E4BD-4B40-BD47-3D3005BAFEC5}" type="presParOf" srcId="{B4C06EFA-C664-432C-A0F1-FF6863903A5B}" destId="{66D02709-793A-4E42-A1C2-A100BD0AEA88}" srcOrd="2" destOrd="0" presId="urn:microsoft.com/office/officeart/2005/8/layout/hList2"/>
    <dgm:cxn modelId="{2D3C783A-F34E-47BD-A546-7CD2FB9F02E6}" type="presParOf" srcId="{312B2584-8C73-425D-A032-3492A2F604C1}" destId="{1F707719-02C5-4D48-99C5-4C739A96B7BE}" srcOrd="3" destOrd="0" presId="urn:microsoft.com/office/officeart/2005/8/layout/hList2"/>
    <dgm:cxn modelId="{A176239C-3184-4B85-84EF-598A1E788DAF}" type="presParOf" srcId="{312B2584-8C73-425D-A032-3492A2F604C1}" destId="{71CA1747-54CF-4057-BF10-A7FF5806A2BF}" srcOrd="4" destOrd="0" presId="urn:microsoft.com/office/officeart/2005/8/layout/hList2"/>
    <dgm:cxn modelId="{4F9F764A-4F8F-47C9-8743-AC209D6B848A}" type="presParOf" srcId="{71CA1747-54CF-4057-BF10-A7FF5806A2BF}" destId="{FEB9C319-1694-4634-B313-1F4DB8EAFC57}" srcOrd="0" destOrd="0" presId="urn:microsoft.com/office/officeart/2005/8/layout/hList2"/>
    <dgm:cxn modelId="{75958A8F-A8A3-4027-ABEB-428C787374BE}" type="presParOf" srcId="{71CA1747-54CF-4057-BF10-A7FF5806A2BF}" destId="{DD65ADE1-803B-4A1A-B17F-82B38471E8B1}" srcOrd="1" destOrd="0" presId="urn:microsoft.com/office/officeart/2005/8/layout/hList2"/>
    <dgm:cxn modelId="{5A3314F4-AFC7-4922-B20C-72FE7226E06C}" type="presParOf" srcId="{71CA1747-54CF-4057-BF10-A7FF5806A2BF}" destId="{385A16F2-5FA6-41C9-9E22-7F36AF8867E2}"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4DA16-AF5C-4EFC-BBCA-2B9191CD0749}">
      <dsp:nvSpPr>
        <dsp:cNvPr id="0" name=""/>
        <dsp:cNvSpPr/>
      </dsp:nvSpPr>
      <dsp:spPr>
        <a:xfrm rot="16200000">
          <a:off x="-2032093" y="2844897"/>
          <a:ext cx="4375920" cy="248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19498" bIns="0" numCol="1" spcCol="1270" anchor="t" anchorCtr="0">
          <a:noAutofit/>
        </a:bodyPr>
        <a:lstStyle/>
        <a:p>
          <a:pPr marL="0" lvl="0" indent="0" algn="r" defTabSz="755650">
            <a:lnSpc>
              <a:spcPct val="90000"/>
            </a:lnSpc>
            <a:spcBef>
              <a:spcPct val="0"/>
            </a:spcBef>
            <a:spcAft>
              <a:spcPct val="35000"/>
            </a:spcAft>
            <a:buNone/>
          </a:pPr>
          <a:r>
            <a:rPr lang="en-US" sz="1700" kern="1200" dirty="0"/>
            <a:t>KITCHEN</a:t>
          </a:r>
        </a:p>
      </dsp:txBody>
      <dsp:txXfrm>
        <a:off x="-2032093" y="2844897"/>
        <a:ext cx="4375920" cy="248879"/>
      </dsp:txXfrm>
    </dsp:sp>
    <dsp:sp modelId="{7FBF8FA8-6429-45C5-BDC9-9BE96CF06A4C}">
      <dsp:nvSpPr>
        <dsp:cNvPr id="0" name=""/>
        <dsp:cNvSpPr/>
      </dsp:nvSpPr>
      <dsp:spPr>
        <a:xfrm>
          <a:off x="280306" y="781377"/>
          <a:ext cx="1239684" cy="43759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219498" rIns="135128" bIns="135128"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mj-lt"/>
            </a:rPr>
            <a:t>T</a:t>
          </a:r>
          <a:r>
            <a:rPr lang="en-US" sz="1500" b="0" i="0" kern="1200" dirty="0">
              <a:latin typeface="+mj-lt"/>
            </a:rPr>
            <a:t>otal energy used (1,819,989 Watts)</a:t>
          </a: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latin typeface="+mj-lt"/>
            </a:rPr>
            <a:t>Average Use: 1.16 Watts per minute</a:t>
          </a: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latin typeface="+mj-lt"/>
            </a:rPr>
            <a:t>Energy Usage Range: 0-82 Watts</a:t>
          </a:r>
          <a:endParaRPr lang="en-US" sz="1500" kern="1200" dirty="0"/>
        </a:p>
      </dsp:txBody>
      <dsp:txXfrm>
        <a:off x="280306" y="781377"/>
        <a:ext cx="1239684" cy="4375920"/>
      </dsp:txXfrm>
    </dsp:sp>
    <dsp:sp modelId="{ABD004D2-7A50-4C0B-BB7D-F187157ED594}">
      <dsp:nvSpPr>
        <dsp:cNvPr id="0" name=""/>
        <dsp:cNvSpPr/>
      </dsp:nvSpPr>
      <dsp:spPr>
        <a:xfrm>
          <a:off x="31426" y="452856"/>
          <a:ext cx="497759" cy="497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sp>
    <dsp:sp modelId="{66D02709-793A-4E42-A1C2-A100BD0AEA88}">
      <dsp:nvSpPr>
        <dsp:cNvPr id="0" name=""/>
        <dsp:cNvSpPr/>
      </dsp:nvSpPr>
      <dsp:spPr>
        <a:xfrm rot="16200000">
          <a:off x="-237844" y="2844897"/>
          <a:ext cx="4375920" cy="248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19498" bIns="0" numCol="1" spcCol="1270" anchor="t" anchorCtr="0">
          <a:noAutofit/>
        </a:bodyPr>
        <a:lstStyle/>
        <a:p>
          <a:pPr marL="0" lvl="0" indent="0" algn="r" defTabSz="755650">
            <a:lnSpc>
              <a:spcPct val="90000"/>
            </a:lnSpc>
            <a:spcBef>
              <a:spcPct val="0"/>
            </a:spcBef>
            <a:spcAft>
              <a:spcPct val="35000"/>
            </a:spcAft>
            <a:buNone/>
          </a:pPr>
          <a:r>
            <a:rPr lang="en-US" sz="1700" kern="1200" dirty="0"/>
            <a:t>LAUNDRY</a:t>
          </a:r>
        </a:p>
      </dsp:txBody>
      <dsp:txXfrm>
        <a:off x="-237844" y="2844897"/>
        <a:ext cx="4375920" cy="248879"/>
      </dsp:txXfrm>
    </dsp:sp>
    <dsp:sp modelId="{A7040BED-5B69-40D6-A023-5DB9A5E07254}">
      <dsp:nvSpPr>
        <dsp:cNvPr id="0" name=""/>
        <dsp:cNvSpPr/>
      </dsp:nvSpPr>
      <dsp:spPr>
        <a:xfrm>
          <a:off x="2074555" y="781377"/>
          <a:ext cx="1239684" cy="4375920"/>
        </a:xfrm>
        <a:prstGeom prst="rect">
          <a:avLst/>
        </a:prstGeom>
        <a:solidFill>
          <a:srgbClr val="E9975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219498" rIns="135128" bIns="135128"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dirty="0">
              <a:latin typeface="+mj-lt"/>
            </a:rPr>
            <a:t>Total energy used (2,108,410 Watts)</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mj-lt"/>
            </a:rPr>
            <a:t>Average Use: 1.34 Watts per minute</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mj-lt"/>
            </a:rPr>
            <a:t>Energy Usage Range: 0-78 Watts</a:t>
          </a:r>
          <a:endParaRPr lang="en-US" sz="1500" kern="1200" dirty="0"/>
        </a:p>
      </dsp:txBody>
      <dsp:txXfrm>
        <a:off x="2074555" y="781377"/>
        <a:ext cx="1239684" cy="4375920"/>
      </dsp:txXfrm>
    </dsp:sp>
    <dsp:sp modelId="{E0FBA000-6D18-4A67-8D65-589B8FB643AC}">
      <dsp:nvSpPr>
        <dsp:cNvPr id="0" name=""/>
        <dsp:cNvSpPr/>
      </dsp:nvSpPr>
      <dsp:spPr>
        <a:xfrm>
          <a:off x="1825675" y="452856"/>
          <a:ext cx="497759" cy="497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5A16F2-5FA6-41C9-9E22-7F36AF8867E2}">
      <dsp:nvSpPr>
        <dsp:cNvPr id="0" name=""/>
        <dsp:cNvSpPr/>
      </dsp:nvSpPr>
      <dsp:spPr>
        <a:xfrm rot="16200000">
          <a:off x="1556403" y="2844897"/>
          <a:ext cx="4375920" cy="248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19498" bIns="0" numCol="1" spcCol="1270" anchor="t" anchorCtr="0">
          <a:noAutofit/>
        </a:bodyPr>
        <a:lstStyle/>
        <a:p>
          <a:pPr marL="0" lvl="0" indent="0" algn="r" defTabSz="755650">
            <a:lnSpc>
              <a:spcPct val="90000"/>
            </a:lnSpc>
            <a:spcBef>
              <a:spcPct val="0"/>
            </a:spcBef>
            <a:spcAft>
              <a:spcPct val="35000"/>
            </a:spcAft>
            <a:buNone/>
          </a:pPr>
          <a:r>
            <a:rPr lang="en-US" sz="1700" kern="1200" dirty="0"/>
            <a:t>WATER HEATER &amp; A/C</a:t>
          </a:r>
        </a:p>
      </dsp:txBody>
      <dsp:txXfrm>
        <a:off x="1556403" y="2844897"/>
        <a:ext cx="4375920" cy="248879"/>
      </dsp:txXfrm>
    </dsp:sp>
    <dsp:sp modelId="{DD65ADE1-803B-4A1A-B17F-82B38471E8B1}">
      <dsp:nvSpPr>
        <dsp:cNvPr id="0" name=""/>
        <dsp:cNvSpPr/>
      </dsp:nvSpPr>
      <dsp:spPr>
        <a:xfrm>
          <a:off x="3868803" y="781377"/>
          <a:ext cx="1239684" cy="4375920"/>
        </a:xfrm>
        <a:prstGeom prst="rect">
          <a:avLst/>
        </a:prstGeom>
        <a:solidFill>
          <a:srgbClr val="2F33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219498" rIns="135128" bIns="135128"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mj-lt"/>
            </a:rPr>
            <a:t>T</a:t>
          </a:r>
          <a:r>
            <a:rPr lang="en-US" sz="1500" b="0" i="0" kern="1200" dirty="0">
              <a:latin typeface="+mj-lt"/>
            </a:rPr>
            <a:t>otal energy used (9,758,843 Watts)</a:t>
          </a: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latin typeface="+mj-lt"/>
            </a:rPr>
            <a:t>Average Use: 6.21 Watts per minute</a:t>
          </a: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latin typeface="+mj-lt"/>
            </a:rPr>
            <a:t>Energy Use Range: 0-32 Watts</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3868803" y="781377"/>
        <a:ext cx="1239684" cy="4375920"/>
      </dsp:txXfrm>
    </dsp:sp>
    <dsp:sp modelId="{FEB9C319-1694-4634-B313-1F4DB8EAFC57}">
      <dsp:nvSpPr>
        <dsp:cNvPr id="0" name=""/>
        <dsp:cNvSpPr/>
      </dsp:nvSpPr>
      <dsp:spPr>
        <a:xfrm>
          <a:off x="3619924" y="452856"/>
          <a:ext cx="497759" cy="4977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3/8/21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32789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72288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7288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4110088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9127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5202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49.png"/><Relationship Id="rId5" Type="http://schemas.microsoft.com/office/2007/relationships/hdphoto" Target="../media/hdphoto8.wdp"/><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4.svg"/><Relationship Id="rId3" Type="http://schemas.microsoft.com/office/2007/relationships/hdphoto" Target="../media/hdphoto1.wdp"/><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2.svg"/><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IOT ANALYTICS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3.8.21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Energy Consumption Analysis</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94519" y="601185"/>
            <a:ext cx="5777526" cy="730369"/>
          </a:xfrm>
        </p:spPr>
        <p:txBody>
          <a:bodyPr anchor="ctr">
            <a:normAutofit fontScale="90000"/>
          </a:bodyPr>
          <a:lstStyle/>
          <a:p>
            <a:r>
              <a:rPr lang="en-US" sz="4800" dirty="0"/>
              <a:t>Time series analysis</a:t>
            </a:r>
            <a:br>
              <a:rPr lang="en-US" sz="4800" dirty="0"/>
            </a:br>
            <a:endParaRPr lang="en-US" sz="4800" dirty="0"/>
          </a:p>
        </p:txBody>
      </p:sp>
      <p:pic>
        <p:nvPicPr>
          <p:cNvPr id="6" name="Picture Placeholder 5">
            <a:extLst>
              <a:ext uri="{FF2B5EF4-FFF2-40B4-BE49-F238E27FC236}">
                <a16:creationId xmlns:a16="http://schemas.microsoft.com/office/drawing/2014/main" id="{C07C315A-7CD1-432C-92FA-6B62159B56CA}"/>
              </a:ext>
            </a:extLst>
          </p:cNvPr>
          <p:cNvPicPr>
            <a:picLocks noGrp="1" noChangeAspect="1"/>
          </p:cNvPicPr>
          <p:nvPr>
            <p:ph type="pic" sz="quarter" idx="10"/>
          </p:nvPr>
        </p:nvPicPr>
        <p:blipFill>
          <a:blip r:embed="rId3"/>
          <a:srcRect t="10754" b="10754"/>
          <a:stretch/>
        </p:blipFill>
        <p:spPr>
          <a:xfrm>
            <a:off x="7832785" y="288955"/>
            <a:ext cx="3453412" cy="2102384"/>
          </a:xfrm>
          <a:noFill/>
        </p:spPr>
      </p:pic>
      <p:pic>
        <p:nvPicPr>
          <p:cNvPr id="4" name="Picture Placeholder 3">
            <a:extLst>
              <a:ext uri="{FF2B5EF4-FFF2-40B4-BE49-F238E27FC236}">
                <a16:creationId xmlns:a16="http://schemas.microsoft.com/office/drawing/2014/main" id="{E0831029-564E-4612-94F6-E7AEAF47E22B}"/>
              </a:ext>
            </a:extLst>
          </p:cNvPr>
          <p:cNvPicPr>
            <a:picLocks noGrp="1" noChangeAspect="1"/>
          </p:cNvPicPr>
          <p:nvPr>
            <p:ph type="pic" sz="quarter" idx="11"/>
          </p:nvPr>
        </p:nvPicPr>
        <p:blipFill>
          <a:blip r:embed="rId4"/>
          <a:srcRect t="10754" b="10754"/>
          <a:stretch/>
        </p:blipFill>
        <p:spPr>
          <a:xfrm>
            <a:off x="7832785" y="2377809"/>
            <a:ext cx="3453412" cy="2102384"/>
          </a:xfrm>
        </p:spPr>
      </p:pic>
      <p:pic>
        <p:nvPicPr>
          <p:cNvPr id="7" name="Picture Placeholder 6">
            <a:extLst>
              <a:ext uri="{FF2B5EF4-FFF2-40B4-BE49-F238E27FC236}">
                <a16:creationId xmlns:a16="http://schemas.microsoft.com/office/drawing/2014/main" id="{1E112E07-3BB6-4EF2-98EF-78F380331738}"/>
              </a:ext>
            </a:extLst>
          </p:cNvPr>
          <p:cNvPicPr>
            <a:picLocks noGrp="1" noChangeAspect="1"/>
          </p:cNvPicPr>
          <p:nvPr>
            <p:ph type="pic" sz="quarter" idx="12"/>
          </p:nvPr>
        </p:nvPicPr>
        <p:blipFill>
          <a:blip r:embed="rId5"/>
          <a:srcRect t="10754" b="10754"/>
          <a:stretch/>
        </p:blipFill>
        <p:spPr>
          <a:xfrm>
            <a:off x="7832785" y="4477723"/>
            <a:ext cx="3453412" cy="2102384"/>
          </a:xfrm>
        </p:spPr>
      </p:pic>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16"/>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10</a:t>
            </a:fld>
            <a:endParaRPr lang="en-US"/>
          </a:p>
        </p:txBody>
      </p:sp>
      <p:sp>
        <p:nvSpPr>
          <p:cNvPr id="8" name="TextBox 7">
            <a:extLst>
              <a:ext uri="{FF2B5EF4-FFF2-40B4-BE49-F238E27FC236}">
                <a16:creationId xmlns:a16="http://schemas.microsoft.com/office/drawing/2014/main" id="{C3978689-EB83-46DF-AE64-D4AB1680D385}"/>
              </a:ext>
            </a:extLst>
          </p:cNvPr>
          <p:cNvSpPr txBox="1"/>
          <p:nvPr/>
        </p:nvSpPr>
        <p:spPr>
          <a:xfrm>
            <a:off x="1000664" y="994152"/>
            <a:ext cx="4566249" cy="369332"/>
          </a:xfrm>
          <a:prstGeom prst="rect">
            <a:avLst/>
          </a:prstGeom>
          <a:noFill/>
        </p:spPr>
        <p:txBody>
          <a:bodyPr wrap="square" rtlCol="0">
            <a:spAutoFit/>
          </a:bodyPr>
          <a:lstStyle/>
          <a:p>
            <a:r>
              <a:rPr lang="en-US" dirty="0"/>
              <a:t>All Submeters for the 33</a:t>
            </a:r>
            <a:r>
              <a:rPr lang="en-US" baseline="30000" dirty="0"/>
              <a:t>rd</a:t>
            </a:r>
            <a:r>
              <a:rPr lang="en-US" dirty="0"/>
              <a:t> Week of Each Year</a:t>
            </a:r>
          </a:p>
        </p:txBody>
      </p:sp>
      <p:pic>
        <p:nvPicPr>
          <p:cNvPr id="19" name="Picture 18" descr="Chart, histogram&#10;&#10;Description automatically generated">
            <a:extLst>
              <a:ext uri="{FF2B5EF4-FFF2-40B4-BE49-F238E27FC236}">
                <a16:creationId xmlns:a16="http://schemas.microsoft.com/office/drawing/2014/main" id="{50573A26-ADF8-4EEE-8AF1-508C6F6A7919}"/>
              </a:ext>
            </a:extLst>
          </p:cNvPr>
          <p:cNvPicPr>
            <a:picLocks noChangeAspect="1"/>
          </p:cNvPicPr>
          <p:nvPr/>
        </p:nvPicPr>
        <p:blipFill rotWithShape="1">
          <a:blip r:embed="rId6"/>
          <a:srcRect t="132" b="1"/>
          <a:stretch/>
        </p:blipFill>
        <p:spPr>
          <a:xfrm>
            <a:off x="835893" y="1846052"/>
            <a:ext cx="6030733" cy="4666889"/>
          </a:xfrm>
          <a:prstGeom prst="rect">
            <a:avLst/>
          </a:prstGeom>
        </p:spPr>
      </p:pic>
    </p:spTree>
    <p:extLst>
      <p:ext uri="{BB962C8B-B14F-4D97-AF65-F5344CB8AC3E}">
        <p14:creationId xmlns:p14="http://schemas.microsoft.com/office/powerpoint/2010/main" val="114172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94519" y="601185"/>
            <a:ext cx="5777526" cy="730369"/>
          </a:xfrm>
        </p:spPr>
        <p:txBody>
          <a:bodyPr anchor="ctr">
            <a:normAutofit fontScale="90000"/>
          </a:bodyPr>
          <a:lstStyle/>
          <a:p>
            <a:r>
              <a:rPr lang="en-US" sz="4800" dirty="0"/>
              <a:t>Time series analysis</a:t>
            </a:r>
            <a:br>
              <a:rPr lang="en-US" sz="4800" dirty="0"/>
            </a:br>
            <a:endParaRPr lang="en-US" sz="4800" dirty="0"/>
          </a:p>
        </p:txBody>
      </p:sp>
      <p:pic>
        <p:nvPicPr>
          <p:cNvPr id="6" name="Picture Placeholder 5">
            <a:extLst>
              <a:ext uri="{FF2B5EF4-FFF2-40B4-BE49-F238E27FC236}">
                <a16:creationId xmlns:a16="http://schemas.microsoft.com/office/drawing/2014/main" id="{C07C315A-7CD1-432C-92FA-6B62159B56CA}"/>
              </a:ext>
            </a:extLst>
          </p:cNvPr>
          <p:cNvPicPr>
            <a:picLocks noGrp="1" noChangeAspect="1"/>
          </p:cNvPicPr>
          <p:nvPr>
            <p:ph type="pic" sz="quarter" idx="10"/>
          </p:nvPr>
        </p:nvPicPr>
        <p:blipFill>
          <a:blip r:embed="rId3"/>
          <a:srcRect t="10754" b="10754"/>
          <a:stretch/>
        </p:blipFill>
        <p:spPr>
          <a:xfrm>
            <a:off x="7735019" y="280362"/>
            <a:ext cx="3996906" cy="2102384"/>
          </a:xfrm>
          <a:noFill/>
        </p:spPr>
      </p:pic>
      <p:pic>
        <p:nvPicPr>
          <p:cNvPr id="4" name="Picture Placeholder 3">
            <a:extLst>
              <a:ext uri="{FF2B5EF4-FFF2-40B4-BE49-F238E27FC236}">
                <a16:creationId xmlns:a16="http://schemas.microsoft.com/office/drawing/2014/main" id="{E0831029-564E-4612-94F6-E7AEAF47E22B}"/>
              </a:ext>
            </a:extLst>
          </p:cNvPr>
          <p:cNvPicPr>
            <a:picLocks noGrp="1" noChangeAspect="1"/>
          </p:cNvPicPr>
          <p:nvPr>
            <p:ph type="pic" sz="quarter" idx="11"/>
          </p:nvPr>
        </p:nvPicPr>
        <p:blipFill>
          <a:blip r:embed="rId4"/>
          <a:srcRect t="10754" b="10754"/>
          <a:stretch/>
        </p:blipFill>
        <p:spPr>
          <a:xfrm>
            <a:off x="7735019" y="2369216"/>
            <a:ext cx="3996906" cy="2102384"/>
          </a:xfrm>
        </p:spPr>
      </p:pic>
      <p:pic>
        <p:nvPicPr>
          <p:cNvPr id="7" name="Picture Placeholder 6">
            <a:extLst>
              <a:ext uri="{FF2B5EF4-FFF2-40B4-BE49-F238E27FC236}">
                <a16:creationId xmlns:a16="http://schemas.microsoft.com/office/drawing/2014/main" id="{1E112E07-3BB6-4EF2-98EF-78F380331738}"/>
              </a:ext>
            </a:extLst>
          </p:cNvPr>
          <p:cNvPicPr>
            <a:picLocks noGrp="1" noChangeAspect="1"/>
          </p:cNvPicPr>
          <p:nvPr>
            <p:ph type="pic" sz="quarter" idx="12"/>
          </p:nvPr>
        </p:nvPicPr>
        <p:blipFill>
          <a:blip r:embed="rId5"/>
          <a:srcRect t="10754" b="10754"/>
          <a:stretch/>
        </p:blipFill>
        <p:spPr>
          <a:xfrm>
            <a:off x="7735019" y="4469130"/>
            <a:ext cx="3996906" cy="2102384"/>
          </a:xfrm>
        </p:spPr>
      </p:pic>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16"/>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11</a:t>
            </a:fld>
            <a:endParaRPr lang="en-US"/>
          </a:p>
        </p:txBody>
      </p:sp>
      <p:sp>
        <p:nvSpPr>
          <p:cNvPr id="8" name="TextBox 7">
            <a:extLst>
              <a:ext uri="{FF2B5EF4-FFF2-40B4-BE49-F238E27FC236}">
                <a16:creationId xmlns:a16="http://schemas.microsoft.com/office/drawing/2014/main" id="{C3978689-EB83-46DF-AE64-D4AB1680D385}"/>
              </a:ext>
            </a:extLst>
          </p:cNvPr>
          <p:cNvSpPr txBox="1"/>
          <p:nvPr/>
        </p:nvSpPr>
        <p:spPr>
          <a:xfrm>
            <a:off x="1000664" y="994152"/>
            <a:ext cx="4566249" cy="369332"/>
          </a:xfrm>
          <a:prstGeom prst="rect">
            <a:avLst/>
          </a:prstGeom>
          <a:noFill/>
        </p:spPr>
        <p:txBody>
          <a:bodyPr wrap="square" rtlCol="0">
            <a:spAutoFit/>
          </a:bodyPr>
          <a:lstStyle/>
          <a:p>
            <a:r>
              <a:rPr lang="en-US" dirty="0"/>
              <a:t>All Submeters for the 34</a:t>
            </a:r>
            <a:r>
              <a:rPr lang="en-US" baseline="30000" dirty="0"/>
              <a:t>rd</a:t>
            </a:r>
            <a:r>
              <a:rPr lang="en-US" dirty="0"/>
              <a:t> Week of Each Year</a:t>
            </a:r>
          </a:p>
        </p:txBody>
      </p:sp>
      <p:pic>
        <p:nvPicPr>
          <p:cNvPr id="19" name="Picture 18">
            <a:extLst>
              <a:ext uri="{FF2B5EF4-FFF2-40B4-BE49-F238E27FC236}">
                <a16:creationId xmlns:a16="http://schemas.microsoft.com/office/drawing/2014/main" id="{50573A26-ADF8-4EEE-8AF1-508C6F6A7919}"/>
              </a:ext>
            </a:extLst>
          </p:cNvPr>
          <p:cNvPicPr>
            <a:picLocks noChangeAspect="1"/>
          </p:cNvPicPr>
          <p:nvPr/>
        </p:nvPicPr>
        <p:blipFill>
          <a:blip r:embed="rId6"/>
          <a:srcRect t="66" b="66"/>
          <a:stretch/>
        </p:blipFill>
        <p:spPr>
          <a:xfrm>
            <a:off x="749630" y="1650520"/>
            <a:ext cx="6030733" cy="4666889"/>
          </a:xfrm>
          <a:prstGeom prst="rect">
            <a:avLst/>
          </a:prstGeom>
        </p:spPr>
      </p:pic>
    </p:spTree>
    <p:extLst>
      <p:ext uri="{BB962C8B-B14F-4D97-AF65-F5344CB8AC3E}">
        <p14:creationId xmlns:p14="http://schemas.microsoft.com/office/powerpoint/2010/main" val="300194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As evidenced by the Time Series Analysis depicting energy consumption among the three submeters, the client did not occupy the residence during the month of August during the summer of 2008. </a:t>
            </a: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Graph">
            <a:extLst>
              <a:ext uri="{FF2B5EF4-FFF2-40B4-BE49-F238E27FC236}">
                <a16:creationId xmlns:a16="http://schemas.microsoft.com/office/drawing/2014/main" id="{C07C315A-7CD1-432C-92FA-6B62159B56CA}"/>
              </a:ext>
            </a:extLst>
          </p:cNvPr>
          <p:cNvPicPr>
            <a:picLocks noGrp="1" noChangeAspect="1"/>
          </p:cNvPicPr>
          <p:nvPr>
            <p:ph type="pic" sz="quarter" idx="10"/>
          </p:nvPr>
        </p:nvPicPr>
        <p:blipFill rotWithShape="1">
          <a:blip r:embed="rId3"/>
          <a:srcRect t="3674" b="6326"/>
          <a:stretch/>
        </p:blipFill>
        <p:spPr>
          <a:xfrm>
            <a:off x="-1" y="10"/>
            <a:ext cx="12192000" cy="6857990"/>
          </a:xfrm>
          <a:prstGeom prst="rect">
            <a:avLst/>
          </a:prstGeom>
          <a:noFill/>
        </p:spPr>
      </p:pic>
      <p:sp>
        <p:nvSpPr>
          <p:cNvPr id="10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nSpc>
                <a:spcPct val="90000"/>
              </a:lnSpc>
            </a:pPr>
            <a:r>
              <a:rPr lang="en-US"/>
              <a:t>Time series regression models</a:t>
            </a:r>
          </a:p>
        </p:txBody>
      </p:sp>
      <p:cxnSp>
        <p:nvCxnSpPr>
          <p:cNvPr id="102" name="Straight Connector 6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79248A72-A597-48DF-A270-3389F5D209C0}"/>
              </a:ext>
            </a:extLst>
          </p:cNvPr>
          <p:cNvSpPr>
            <a:spLocks noGrp="1"/>
          </p:cNvSpPr>
          <p:nvPr>
            <p:ph type="body" sz="quarter" idx="13"/>
          </p:nvPr>
        </p:nvSpPr>
        <p:spPr>
          <a:xfrm>
            <a:off x="525516" y="3417573"/>
            <a:ext cx="4593021" cy="2619839"/>
          </a:xfrm>
        </p:spPr>
        <p:txBody>
          <a:bodyPr vert="horz" lIns="91440" tIns="45720" rIns="91440" bIns="45720" rtlCol="0" anchor="ctr">
            <a:normAutofit/>
          </a:bodyPr>
          <a:lstStyle/>
          <a:p>
            <a:pPr marL="0" indent="-228600">
              <a:lnSpc>
                <a:spcPct val="90000"/>
              </a:lnSpc>
              <a:buFont typeface="Arial" panose="020B0604020202020204" pitchFamily="34" charset="0"/>
              <a:buChar char="•"/>
            </a:pPr>
            <a:r>
              <a:rPr lang="en-US" sz="1800" b="0" i="0">
                <a:effectLst/>
              </a:rPr>
              <a:t>We used linear regression models to forecast the time series of energy usage assuming there is an existent linear relationship with other time series</a:t>
            </a:r>
            <a:endParaRPr lang="en-US" sz="1800" b="1"/>
          </a:p>
        </p:txBody>
      </p:sp>
    </p:spTree>
    <p:extLst>
      <p:ext uri="{BB962C8B-B14F-4D97-AF65-F5344CB8AC3E}">
        <p14:creationId xmlns:p14="http://schemas.microsoft.com/office/powerpoint/2010/main" val="35592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94519" y="601185"/>
            <a:ext cx="11002962" cy="730369"/>
          </a:xfrm>
        </p:spPr>
        <p:txBody>
          <a:bodyPr anchor="ctr">
            <a:normAutofit fontScale="90000"/>
          </a:bodyPr>
          <a:lstStyle/>
          <a:p>
            <a:r>
              <a:rPr lang="en-US" sz="4800" dirty="0"/>
              <a:t>Linear regression models</a:t>
            </a:r>
            <a:br>
              <a:rPr lang="en-US" sz="4800" dirty="0"/>
            </a:br>
            <a:endParaRPr lang="en-US" sz="4800" dirty="0"/>
          </a:p>
        </p:txBody>
      </p:sp>
      <p:sp>
        <p:nvSpPr>
          <p:cNvPr id="14" name="Content Placeholder 13">
            <a:extLst>
              <a:ext uri="{FF2B5EF4-FFF2-40B4-BE49-F238E27FC236}">
                <a16:creationId xmlns:a16="http://schemas.microsoft.com/office/drawing/2014/main" id="{79248A72-A597-48DF-A270-3389F5D209C0}"/>
              </a:ext>
            </a:extLst>
          </p:cNvPr>
          <p:cNvSpPr>
            <a:spLocks noGrp="1"/>
          </p:cNvSpPr>
          <p:nvPr>
            <p:ph type="body" sz="quarter" idx="13"/>
          </p:nvPr>
        </p:nvSpPr>
        <p:spPr>
          <a:xfrm>
            <a:off x="960121" y="3669506"/>
            <a:ext cx="3108326" cy="2566988"/>
          </a:xfrm>
        </p:spPr>
        <p:txBody>
          <a:bodyPr>
            <a:normAutofit/>
          </a:bodyPr>
          <a:lstStyle/>
          <a:p>
            <a:pPr marL="0" indent="0">
              <a:lnSpc>
                <a:spcPct val="140000"/>
              </a:lnSpc>
              <a:buNone/>
            </a:pPr>
            <a:r>
              <a:rPr lang="en-US" sz="1500" b="0" i="0" dirty="0">
                <a:effectLst/>
              </a:rPr>
              <a:t>We used linear regression models to forecast the time series of energy usage assuming there is an existent linear relationship with other time series</a:t>
            </a:r>
            <a:endParaRPr lang="en-US" sz="1500" b="1" dirty="0"/>
          </a:p>
        </p:txBody>
      </p:sp>
      <p:pic>
        <p:nvPicPr>
          <p:cNvPr id="6" name="Picture Placeholder 5">
            <a:extLst>
              <a:ext uri="{FF2B5EF4-FFF2-40B4-BE49-F238E27FC236}">
                <a16:creationId xmlns:a16="http://schemas.microsoft.com/office/drawing/2014/main" id="{C07C315A-7CD1-432C-92FA-6B62159B56CA}"/>
              </a:ext>
            </a:extLst>
          </p:cNvPr>
          <p:cNvPicPr>
            <a:picLocks noGrp="1" noChangeAspect="1"/>
          </p:cNvPicPr>
          <p:nvPr>
            <p:ph type="pic" sz="quarter" idx="10"/>
          </p:nvPr>
        </p:nvPicPr>
        <p:blipFill>
          <a:blip r:embed="rId3"/>
          <a:srcRect t="7211" b="7211"/>
          <a:stretch/>
        </p:blipFill>
        <p:spPr>
          <a:xfrm>
            <a:off x="960438" y="1624013"/>
            <a:ext cx="3108325" cy="1892300"/>
          </a:xfrm>
          <a:noFill/>
        </p:spPr>
      </p:pic>
      <p:pic>
        <p:nvPicPr>
          <p:cNvPr id="4" name="Picture Placeholder 3">
            <a:extLst>
              <a:ext uri="{FF2B5EF4-FFF2-40B4-BE49-F238E27FC236}">
                <a16:creationId xmlns:a16="http://schemas.microsoft.com/office/drawing/2014/main" id="{E0831029-564E-4612-94F6-E7AEAF47E22B}"/>
              </a:ext>
            </a:extLst>
          </p:cNvPr>
          <p:cNvPicPr>
            <a:picLocks noGrp="1" noChangeAspect="1"/>
          </p:cNvPicPr>
          <p:nvPr>
            <p:ph type="pic" sz="quarter" idx="11"/>
          </p:nvPr>
        </p:nvPicPr>
        <p:blipFill>
          <a:blip r:embed="rId4"/>
          <a:srcRect t="7211" b="7211"/>
          <a:stretch/>
        </p:blipFill>
        <p:spPr>
          <a:xfrm>
            <a:off x="4541838" y="1624013"/>
            <a:ext cx="3108325" cy="1892300"/>
          </a:xfrm>
        </p:spPr>
      </p:pic>
      <p:pic>
        <p:nvPicPr>
          <p:cNvPr id="7" name="Picture Placeholder 6" descr="Chart, bar chart, histogram&#10;&#10;Description automatically generated">
            <a:extLst>
              <a:ext uri="{FF2B5EF4-FFF2-40B4-BE49-F238E27FC236}">
                <a16:creationId xmlns:a16="http://schemas.microsoft.com/office/drawing/2014/main" id="{1E112E07-3BB6-4EF2-98EF-78F380331738}"/>
              </a:ext>
            </a:extLst>
          </p:cNvPr>
          <p:cNvPicPr>
            <a:picLocks noGrp="1" noChangeAspect="1"/>
          </p:cNvPicPr>
          <p:nvPr>
            <p:ph type="pic" sz="quarter" idx="12"/>
          </p:nvPr>
        </p:nvPicPr>
        <p:blipFill>
          <a:blip r:embed="rId5"/>
          <a:srcRect t="7211" b="7211"/>
          <a:stretch>
            <a:fillRect/>
          </a:stretch>
        </p:blipFill>
        <p:spPr>
          <a:xfrm>
            <a:off x="8123238" y="1624013"/>
            <a:ext cx="3108325" cy="1892300"/>
          </a:xfrm>
        </p:spPr>
      </p:pic>
      <p:sp>
        <p:nvSpPr>
          <p:cNvPr id="25" name="Text Placeholder 6">
            <a:extLst>
              <a:ext uri="{FF2B5EF4-FFF2-40B4-BE49-F238E27FC236}">
                <a16:creationId xmlns:a16="http://schemas.microsoft.com/office/drawing/2014/main" id="{A9AEDDCD-9E84-4B93-9E4C-06CF28120051}"/>
              </a:ext>
            </a:extLst>
          </p:cNvPr>
          <p:cNvSpPr>
            <a:spLocks noGrp="1"/>
          </p:cNvSpPr>
          <p:nvPr>
            <p:ph type="body" sz="quarter" idx="14"/>
          </p:nvPr>
        </p:nvSpPr>
        <p:spPr>
          <a:xfrm>
            <a:off x="4541837" y="3681412"/>
            <a:ext cx="3108326" cy="2566988"/>
          </a:xfrm>
        </p:spPr>
        <p:txBody>
          <a:bodyPr/>
          <a:lstStyle/>
          <a:p>
            <a:r>
              <a:rPr lang="en-US" sz="1100" dirty="0"/>
              <a:t>Forecast for energy use with </a:t>
            </a:r>
            <a:r>
              <a:rPr lang="en-US" sz="1100" dirty="0" err="1"/>
              <a:t>sub_meter</a:t>
            </a:r>
            <a:r>
              <a:rPr lang="en-US" sz="1100" dirty="0"/>
              <a:t> 1 Kitchen is on average quite low for 25 days, with one spike about midway. </a:t>
            </a:r>
          </a:p>
        </p:txBody>
      </p:sp>
      <p:sp>
        <p:nvSpPr>
          <p:cNvPr id="27" name="Text Placeholder 7">
            <a:extLst>
              <a:ext uri="{FF2B5EF4-FFF2-40B4-BE49-F238E27FC236}">
                <a16:creationId xmlns:a16="http://schemas.microsoft.com/office/drawing/2014/main" id="{045F7DD6-7C76-4912-88BA-9EFAED5CF1FF}"/>
              </a:ext>
            </a:extLst>
          </p:cNvPr>
          <p:cNvSpPr>
            <a:spLocks noGrp="1"/>
          </p:cNvSpPr>
          <p:nvPr>
            <p:ph type="body" sz="quarter" idx="15"/>
          </p:nvPr>
        </p:nvSpPr>
        <p:spPr>
          <a:xfrm>
            <a:off x="8122919" y="3681412"/>
            <a:ext cx="3108326" cy="2566988"/>
          </a:xfrm>
        </p:spPr>
        <p:txBody>
          <a:bodyPr/>
          <a:lstStyle/>
          <a:p>
            <a:r>
              <a:rPr lang="en-US" sz="1200" dirty="0"/>
              <a:t>The 75 and 90% confidence shadings showcase the variation in predictions. This variation is likely due to the long-time frame from which predictions were based (2007 to 2010), which included much seasonality.</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16"/>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14</a:t>
            </a:fld>
            <a:endParaRPr lang="en-US"/>
          </a:p>
        </p:txBody>
      </p:sp>
      <p:sp>
        <p:nvSpPr>
          <p:cNvPr id="8" name="TextBox 7">
            <a:extLst>
              <a:ext uri="{FF2B5EF4-FFF2-40B4-BE49-F238E27FC236}">
                <a16:creationId xmlns:a16="http://schemas.microsoft.com/office/drawing/2014/main" id="{C3978689-EB83-46DF-AE64-D4AB1680D385}"/>
              </a:ext>
            </a:extLst>
          </p:cNvPr>
          <p:cNvSpPr txBox="1"/>
          <p:nvPr/>
        </p:nvSpPr>
        <p:spPr>
          <a:xfrm>
            <a:off x="4912570" y="923786"/>
            <a:ext cx="2366859" cy="369332"/>
          </a:xfrm>
          <a:prstGeom prst="rect">
            <a:avLst/>
          </a:prstGeom>
          <a:noFill/>
        </p:spPr>
        <p:txBody>
          <a:bodyPr wrap="square" rtlCol="0">
            <a:spAutoFit/>
          </a:bodyPr>
          <a:lstStyle/>
          <a:p>
            <a:r>
              <a:rPr lang="en-US" dirty="0"/>
              <a:t>Submeter 1 - Kitchen</a:t>
            </a:r>
          </a:p>
        </p:txBody>
      </p:sp>
    </p:spTree>
    <p:extLst>
      <p:ext uri="{BB962C8B-B14F-4D97-AF65-F5344CB8AC3E}">
        <p14:creationId xmlns:p14="http://schemas.microsoft.com/office/powerpoint/2010/main" val="272131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94519" y="601185"/>
            <a:ext cx="11002962" cy="730369"/>
          </a:xfrm>
        </p:spPr>
        <p:txBody>
          <a:bodyPr anchor="ctr">
            <a:normAutofit fontScale="90000"/>
          </a:bodyPr>
          <a:lstStyle/>
          <a:p>
            <a:r>
              <a:rPr lang="en-US" sz="4800" dirty="0"/>
              <a:t>Linear regression models</a:t>
            </a:r>
            <a:br>
              <a:rPr lang="en-US" sz="4800" dirty="0"/>
            </a:br>
            <a:endParaRPr lang="en-US" sz="4800" dirty="0"/>
          </a:p>
        </p:txBody>
      </p:sp>
      <p:sp>
        <p:nvSpPr>
          <p:cNvPr id="14" name="Content Placeholder 13">
            <a:extLst>
              <a:ext uri="{FF2B5EF4-FFF2-40B4-BE49-F238E27FC236}">
                <a16:creationId xmlns:a16="http://schemas.microsoft.com/office/drawing/2014/main" id="{79248A72-A597-48DF-A270-3389F5D209C0}"/>
              </a:ext>
            </a:extLst>
          </p:cNvPr>
          <p:cNvSpPr>
            <a:spLocks noGrp="1"/>
          </p:cNvSpPr>
          <p:nvPr>
            <p:ph type="body" sz="quarter" idx="13"/>
          </p:nvPr>
        </p:nvSpPr>
        <p:spPr>
          <a:xfrm>
            <a:off x="960121" y="3669506"/>
            <a:ext cx="3108326" cy="2566988"/>
          </a:xfrm>
        </p:spPr>
        <p:txBody>
          <a:bodyPr>
            <a:normAutofit/>
          </a:bodyPr>
          <a:lstStyle/>
          <a:p>
            <a:pPr marL="0" indent="0">
              <a:lnSpc>
                <a:spcPct val="140000"/>
              </a:lnSpc>
              <a:buNone/>
            </a:pPr>
            <a:r>
              <a:rPr lang="en-US" sz="1400" b="0" i="0" dirty="0">
                <a:effectLst/>
              </a:rPr>
              <a:t>Time series visualization of </a:t>
            </a:r>
            <a:r>
              <a:rPr lang="en-US" sz="1400" b="0" i="0" dirty="0" err="1">
                <a:effectLst/>
              </a:rPr>
              <a:t>Sub_meter</a:t>
            </a:r>
            <a:r>
              <a:rPr lang="en-US" sz="1400" b="0" i="0" dirty="0">
                <a:effectLst/>
              </a:rPr>
              <a:t> 3 using a weekly interval.</a:t>
            </a:r>
            <a:endParaRPr lang="en-US" sz="1400" b="1" dirty="0"/>
          </a:p>
        </p:txBody>
      </p:sp>
      <p:pic>
        <p:nvPicPr>
          <p:cNvPr id="6" name="Picture Placeholder 5">
            <a:extLst>
              <a:ext uri="{FF2B5EF4-FFF2-40B4-BE49-F238E27FC236}">
                <a16:creationId xmlns:a16="http://schemas.microsoft.com/office/drawing/2014/main" id="{C07C315A-7CD1-432C-92FA-6B62159B56CA}"/>
              </a:ext>
            </a:extLst>
          </p:cNvPr>
          <p:cNvPicPr>
            <a:picLocks noGrp="1" noChangeAspect="1"/>
          </p:cNvPicPr>
          <p:nvPr>
            <p:ph type="pic" sz="quarter" idx="10"/>
          </p:nvPr>
        </p:nvPicPr>
        <p:blipFill>
          <a:blip r:embed="rId3"/>
          <a:srcRect t="7211" b="7211"/>
          <a:stretch/>
        </p:blipFill>
        <p:spPr>
          <a:xfrm>
            <a:off x="960438" y="1624013"/>
            <a:ext cx="3108325" cy="1892300"/>
          </a:xfrm>
          <a:noFill/>
        </p:spPr>
      </p:pic>
      <p:pic>
        <p:nvPicPr>
          <p:cNvPr id="4" name="Picture Placeholder 3">
            <a:extLst>
              <a:ext uri="{FF2B5EF4-FFF2-40B4-BE49-F238E27FC236}">
                <a16:creationId xmlns:a16="http://schemas.microsoft.com/office/drawing/2014/main" id="{E0831029-564E-4612-94F6-E7AEAF47E22B}"/>
              </a:ext>
            </a:extLst>
          </p:cNvPr>
          <p:cNvPicPr>
            <a:picLocks noGrp="1" noChangeAspect="1"/>
          </p:cNvPicPr>
          <p:nvPr>
            <p:ph type="pic" sz="quarter" idx="11"/>
          </p:nvPr>
        </p:nvPicPr>
        <p:blipFill>
          <a:blip r:embed="rId4"/>
          <a:srcRect t="7211" b="7211"/>
          <a:stretch/>
        </p:blipFill>
        <p:spPr>
          <a:xfrm>
            <a:off x="4541838" y="1624013"/>
            <a:ext cx="3108325" cy="1892300"/>
          </a:xfrm>
        </p:spPr>
      </p:pic>
      <p:pic>
        <p:nvPicPr>
          <p:cNvPr id="7" name="Picture Placeholder 6">
            <a:extLst>
              <a:ext uri="{FF2B5EF4-FFF2-40B4-BE49-F238E27FC236}">
                <a16:creationId xmlns:a16="http://schemas.microsoft.com/office/drawing/2014/main" id="{1E112E07-3BB6-4EF2-98EF-78F380331738}"/>
              </a:ext>
            </a:extLst>
          </p:cNvPr>
          <p:cNvPicPr>
            <a:picLocks noGrp="1" noChangeAspect="1"/>
          </p:cNvPicPr>
          <p:nvPr>
            <p:ph type="pic" sz="quarter" idx="12"/>
          </p:nvPr>
        </p:nvPicPr>
        <p:blipFill>
          <a:blip r:embed="rId5"/>
          <a:srcRect t="7211" b="7211"/>
          <a:stretch/>
        </p:blipFill>
        <p:spPr>
          <a:xfrm>
            <a:off x="8123238" y="1624013"/>
            <a:ext cx="3108325" cy="1892300"/>
          </a:xfrm>
        </p:spPr>
      </p:pic>
      <p:sp>
        <p:nvSpPr>
          <p:cNvPr id="25" name="Text Placeholder 6">
            <a:extLst>
              <a:ext uri="{FF2B5EF4-FFF2-40B4-BE49-F238E27FC236}">
                <a16:creationId xmlns:a16="http://schemas.microsoft.com/office/drawing/2014/main" id="{A9AEDDCD-9E84-4B93-9E4C-06CF28120051}"/>
              </a:ext>
            </a:extLst>
          </p:cNvPr>
          <p:cNvSpPr>
            <a:spLocks noGrp="1"/>
          </p:cNvSpPr>
          <p:nvPr>
            <p:ph type="body" sz="quarter" idx="14"/>
          </p:nvPr>
        </p:nvSpPr>
        <p:spPr>
          <a:xfrm>
            <a:off x="4541837" y="3681412"/>
            <a:ext cx="3108326" cy="2566988"/>
          </a:xfrm>
        </p:spPr>
        <p:txBody>
          <a:bodyPr/>
          <a:lstStyle/>
          <a:p>
            <a:r>
              <a:rPr lang="en-US" sz="1400" dirty="0"/>
              <a:t>Forecast for energy use with </a:t>
            </a:r>
            <a:r>
              <a:rPr lang="en-US" sz="1400" dirty="0" err="1"/>
              <a:t>sub_meter</a:t>
            </a:r>
            <a:r>
              <a:rPr lang="en-US" sz="1400" dirty="0"/>
              <a:t> 3 shows a rather predictable pattern of higher energy usage between the first and last quarters of the years and a steady decline during the interim. </a:t>
            </a:r>
          </a:p>
        </p:txBody>
      </p:sp>
      <p:sp>
        <p:nvSpPr>
          <p:cNvPr id="27" name="Text Placeholder 7">
            <a:extLst>
              <a:ext uri="{FF2B5EF4-FFF2-40B4-BE49-F238E27FC236}">
                <a16:creationId xmlns:a16="http://schemas.microsoft.com/office/drawing/2014/main" id="{045F7DD6-7C76-4912-88BA-9EFAED5CF1FF}"/>
              </a:ext>
            </a:extLst>
          </p:cNvPr>
          <p:cNvSpPr>
            <a:spLocks noGrp="1"/>
          </p:cNvSpPr>
          <p:nvPr>
            <p:ph type="body" sz="quarter" idx="15"/>
          </p:nvPr>
        </p:nvSpPr>
        <p:spPr>
          <a:xfrm>
            <a:off x="8122919" y="3681412"/>
            <a:ext cx="3108326" cy="2566988"/>
          </a:xfrm>
        </p:spPr>
        <p:txBody>
          <a:bodyPr/>
          <a:lstStyle/>
          <a:p>
            <a:r>
              <a:rPr lang="en-US" sz="1200" dirty="0"/>
              <a:t>The 75 and 90% confidence shadings showcase the variation in predictions. Once again, upon closer examination we can see a great deal of seasonality playing into the forecast Sub3 over the following 2.5 months.</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16"/>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15</a:t>
            </a:fld>
            <a:endParaRPr lang="en-US"/>
          </a:p>
        </p:txBody>
      </p:sp>
      <p:sp>
        <p:nvSpPr>
          <p:cNvPr id="8" name="TextBox 7">
            <a:extLst>
              <a:ext uri="{FF2B5EF4-FFF2-40B4-BE49-F238E27FC236}">
                <a16:creationId xmlns:a16="http://schemas.microsoft.com/office/drawing/2014/main" id="{C3978689-EB83-46DF-AE64-D4AB1680D385}"/>
              </a:ext>
            </a:extLst>
          </p:cNvPr>
          <p:cNvSpPr txBox="1"/>
          <p:nvPr/>
        </p:nvSpPr>
        <p:spPr>
          <a:xfrm>
            <a:off x="4272952" y="923786"/>
            <a:ext cx="3747944" cy="369332"/>
          </a:xfrm>
          <a:prstGeom prst="rect">
            <a:avLst/>
          </a:prstGeom>
          <a:noFill/>
        </p:spPr>
        <p:txBody>
          <a:bodyPr wrap="square" rtlCol="0">
            <a:spAutoFit/>
          </a:bodyPr>
          <a:lstStyle/>
          <a:p>
            <a:pPr algn="ctr"/>
            <a:r>
              <a:rPr lang="en-US" dirty="0"/>
              <a:t>Submeter 3 – Water Heater &amp; A/C</a:t>
            </a:r>
          </a:p>
        </p:txBody>
      </p:sp>
    </p:spTree>
    <p:extLst>
      <p:ext uri="{BB962C8B-B14F-4D97-AF65-F5344CB8AC3E}">
        <p14:creationId xmlns:p14="http://schemas.microsoft.com/office/powerpoint/2010/main" val="100513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29768" y="411480"/>
            <a:ext cx="11201400" cy="1106424"/>
          </a:xfrm>
          <a:gradFill>
            <a:gsLst>
              <a:gs pos="0">
                <a:schemeClr val="bg1"/>
              </a:gs>
              <a:gs pos="100000">
                <a:schemeClr val="accent2">
                  <a:lumMod val="97000"/>
                  <a:lumOff val="3000"/>
                </a:schemeClr>
              </a:gs>
              <a:gs pos="50000">
                <a:schemeClr val="accent1"/>
              </a:gs>
            </a:gsLst>
          </a:gradFill>
        </p:spPr>
        <p:txBody>
          <a:bodyPr vert="horz" lIns="91440" tIns="45720" rIns="91440" bIns="45720" rtlCol="0" anchor="ctr">
            <a:normAutofit/>
          </a:bodyPr>
          <a:lstStyle/>
          <a:p>
            <a:pPr algn="l">
              <a:lnSpc>
                <a:spcPct val="90000"/>
              </a:lnSpc>
            </a:pPr>
            <a:r>
              <a:rPr lang="en-US" sz="3600">
                <a:latin typeface="+mj-lt"/>
              </a:rPr>
              <a:t>UNDERSTANDING tRENDS</a:t>
            </a:r>
          </a:p>
        </p:txBody>
      </p:sp>
      <p:sp>
        <p:nvSpPr>
          <p:cNvPr id="27" name="Rectangle 2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120" r="-6" b="-6"/>
          <a:stretch/>
        </p:blipFill>
        <p:spPr>
          <a:xfrm>
            <a:off x="429768" y="1721922"/>
            <a:ext cx="6704891" cy="4520559"/>
          </a:xfrm>
          <a:prstGeom prst="rect">
            <a:avLst/>
          </a:prstGeom>
        </p:spPr>
      </p:pic>
      <p:sp useBgFill="1">
        <p:nvSpPr>
          <p:cNvPr id="29" name="Rectangle 2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E370C31-C4A1-4B31-B427-4FC46C6CAF58}"/>
              </a:ext>
            </a:extLst>
          </p:cNvPr>
          <p:cNvSpPr txBox="1"/>
          <p:nvPr/>
        </p:nvSpPr>
        <p:spPr>
          <a:xfrm>
            <a:off x="7564427" y="1721921"/>
            <a:ext cx="419780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order to understand trends in the energy consumption data we have to separate out the underlying trend in energy use from what is purely random day-to-day fluctuation and/or seasonal fluctuation.</a:t>
            </a:r>
          </a:p>
          <a:p>
            <a:pPr marL="285750" indent="-285750">
              <a:buFont typeface="Arial" panose="020B0604020202020204" pitchFamily="34" charset="0"/>
              <a:buChar char="•"/>
            </a:pPr>
            <a:r>
              <a:rPr lang="en-US" dirty="0"/>
              <a:t>We do this with a method called ‘decomposition.’</a:t>
            </a:r>
          </a:p>
        </p:txBody>
      </p:sp>
    </p:spTree>
    <p:extLst>
      <p:ext uri="{BB962C8B-B14F-4D97-AF65-F5344CB8AC3E}">
        <p14:creationId xmlns:p14="http://schemas.microsoft.com/office/powerpoint/2010/main" val="839779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nSpc>
                <a:spcPct val="90000"/>
              </a:lnSpc>
            </a:pPr>
            <a:r>
              <a:rPr lang="en-US" sz="5400" dirty="0">
                <a:solidFill>
                  <a:srgbClr val="FFFFFF"/>
                </a:solidFill>
              </a:rPr>
              <a:t>decomposition</a:t>
            </a:r>
          </a:p>
        </p:txBody>
      </p:sp>
      <p:cxnSp>
        <p:nvCxnSpPr>
          <p:cNvPr id="26"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spcAft>
                <a:spcPts val="600"/>
              </a:spcAft>
            </a:pPr>
            <a:fld id="{8C2E478F-E849-4A8C-AF1F-CBCC78A7CBFA}" type="slidenum">
              <a:rPr lang="en-US" smtClean="0">
                <a:solidFill>
                  <a:srgbClr val="898989"/>
                </a:solidFill>
              </a:rPr>
              <a:pPr>
                <a:spcAft>
                  <a:spcPts val="600"/>
                </a:spcAft>
              </a:pPr>
              <a:t>17</a:t>
            </a:fld>
            <a:endParaRPr lang="en-US">
              <a:solidFill>
                <a:srgbClr val="898989"/>
              </a:solidFill>
            </a:endParaRPr>
          </a:p>
        </p:txBody>
      </p:sp>
      <p:sp>
        <p:nvSpPr>
          <p:cNvPr id="10" name="Rectangle 9">
            <a:extLst>
              <a:ext uri="{FF2B5EF4-FFF2-40B4-BE49-F238E27FC236}">
                <a16:creationId xmlns:a16="http://schemas.microsoft.com/office/drawing/2014/main" id="{998B310C-D106-46AC-B671-4D24FE30A786}"/>
              </a:ext>
            </a:extLst>
          </p:cNvPr>
          <p:cNvSpPr/>
          <p:nvPr/>
        </p:nvSpPr>
        <p:spPr>
          <a:xfrm>
            <a:off x="10786143" y="2426991"/>
            <a:ext cx="769694" cy="221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8E3E46-960D-4441-9EC2-AC173706E3BC}"/>
              </a:ext>
            </a:extLst>
          </p:cNvPr>
          <p:cNvSpPr txBox="1"/>
          <p:nvPr/>
        </p:nvSpPr>
        <p:spPr>
          <a:xfrm>
            <a:off x="1954110" y="2556638"/>
            <a:ext cx="2737448" cy="369332"/>
          </a:xfrm>
          <a:prstGeom prst="rect">
            <a:avLst/>
          </a:prstGeom>
          <a:noFill/>
        </p:spPr>
        <p:txBody>
          <a:bodyPr wrap="square" rtlCol="0">
            <a:spAutoFit/>
          </a:bodyPr>
          <a:lstStyle/>
          <a:p>
            <a:r>
              <a:rPr lang="en-US" dirty="0"/>
              <a:t>Submeter – 1 : Kitchen</a:t>
            </a:r>
          </a:p>
        </p:txBody>
      </p:sp>
      <p:pic>
        <p:nvPicPr>
          <p:cNvPr id="15" name="Picture 14" descr="Text&#10;&#10;Description automatically generated with medium confidence">
            <a:extLst>
              <a:ext uri="{FF2B5EF4-FFF2-40B4-BE49-F238E27FC236}">
                <a16:creationId xmlns:a16="http://schemas.microsoft.com/office/drawing/2014/main" id="{9FC09193-523F-3C4D-83ED-C77C42146EBA}"/>
              </a:ext>
            </a:extLst>
          </p:cNvPr>
          <p:cNvPicPr/>
          <p:nvPr/>
        </p:nvPicPr>
        <p:blipFill rotWithShape="1">
          <a:blip r:embed="rId2"/>
          <a:srcRect l="786" t="1503" r="835" b="994"/>
          <a:stretch/>
        </p:blipFill>
        <p:spPr bwMode="auto">
          <a:xfrm>
            <a:off x="546352" y="2940290"/>
            <a:ext cx="5158710" cy="3314146"/>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306BD059-09E2-5B46-B93D-46FFD7A570FC}"/>
              </a:ext>
            </a:extLst>
          </p:cNvPr>
          <p:cNvSpPr txBox="1"/>
          <p:nvPr/>
        </p:nvSpPr>
        <p:spPr>
          <a:xfrm>
            <a:off x="7932961" y="2581246"/>
            <a:ext cx="2737448" cy="369332"/>
          </a:xfrm>
          <a:prstGeom prst="rect">
            <a:avLst/>
          </a:prstGeom>
          <a:noFill/>
        </p:spPr>
        <p:txBody>
          <a:bodyPr wrap="square" rtlCol="0">
            <a:spAutoFit/>
          </a:bodyPr>
          <a:lstStyle/>
          <a:p>
            <a:r>
              <a:rPr lang="en-US" dirty="0"/>
              <a:t>Submeter – 2 : Laundry</a:t>
            </a:r>
          </a:p>
        </p:txBody>
      </p:sp>
      <p:pic>
        <p:nvPicPr>
          <p:cNvPr id="18" name="Picture 17" descr="Text&#10;&#10;Description automatically generated with medium confidence">
            <a:extLst>
              <a:ext uri="{FF2B5EF4-FFF2-40B4-BE49-F238E27FC236}">
                <a16:creationId xmlns:a16="http://schemas.microsoft.com/office/drawing/2014/main" id="{2E53024D-286A-2F41-A7D2-55453492EF1E}"/>
              </a:ext>
            </a:extLst>
          </p:cNvPr>
          <p:cNvPicPr/>
          <p:nvPr/>
        </p:nvPicPr>
        <p:blipFill rotWithShape="1">
          <a:blip r:embed="rId3"/>
          <a:srcRect l="678" t="1176" r="-622" b="1314"/>
          <a:stretch/>
        </p:blipFill>
        <p:spPr bwMode="auto">
          <a:xfrm>
            <a:off x="6437558" y="2950578"/>
            <a:ext cx="5208090" cy="33038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1507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nSpc>
                <a:spcPct val="90000"/>
              </a:lnSpc>
            </a:pPr>
            <a:r>
              <a:rPr lang="en-US" sz="5400" dirty="0">
                <a:solidFill>
                  <a:srgbClr val="FFFFFF"/>
                </a:solidFill>
              </a:rPr>
              <a:t>decomposition</a:t>
            </a:r>
          </a:p>
        </p:txBody>
      </p:sp>
      <p:cxnSp>
        <p:nvCxnSpPr>
          <p:cNvPr id="26"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spcAft>
                <a:spcPts val="600"/>
              </a:spcAft>
            </a:pPr>
            <a:fld id="{8C2E478F-E849-4A8C-AF1F-CBCC78A7CBFA}" type="slidenum">
              <a:rPr lang="en-US" smtClean="0">
                <a:solidFill>
                  <a:srgbClr val="898989"/>
                </a:solidFill>
              </a:rPr>
              <a:pPr>
                <a:spcAft>
                  <a:spcPts val="600"/>
                </a:spcAft>
              </a:pPr>
              <a:t>18</a:t>
            </a:fld>
            <a:endParaRPr lang="en-US">
              <a:solidFill>
                <a:srgbClr val="898989"/>
              </a:solidFill>
            </a:endParaRPr>
          </a:p>
        </p:txBody>
      </p:sp>
      <p:sp>
        <p:nvSpPr>
          <p:cNvPr id="10" name="Rectangle 9">
            <a:extLst>
              <a:ext uri="{FF2B5EF4-FFF2-40B4-BE49-F238E27FC236}">
                <a16:creationId xmlns:a16="http://schemas.microsoft.com/office/drawing/2014/main" id="{998B310C-D106-46AC-B671-4D24FE30A786}"/>
              </a:ext>
            </a:extLst>
          </p:cNvPr>
          <p:cNvSpPr/>
          <p:nvPr/>
        </p:nvSpPr>
        <p:spPr>
          <a:xfrm>
            <a:off x="10786143" y="2426991"/>
            <a:ext cx="769694" cy="221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CDCAB2-5E37-43F0-A25F-E3C7481DDCDD}"/>
              </a:ext>
            </a:extLst>
          </p:cNvPr>
          <p:cNvSpPr txBox="1"/>
          <p:nvPr/>
        </p:nvSpPr>
        <p:spPr>
          <a:xfrm>
            <a:off x="6228271" y="2680898"/>
            <a:ext cx="1058161" cy="307777"/>
          </a:xfrm>
          <a:prstGeom prst="rect">
            <a:avLst/>
          </a:prstGeom>
          <a:noFill/>
        </p:spPr>
        <p:txBody>
          <a:bodyPr wrap="square" rtlCol="0">
            <a:spAutoFit/>
          </a:bodyPr>
          <a:lstStyle/>
          <a:p>
            <a:r>
              <a:rPr lang="en-US" sz="1400" u="sng" dirty="0"/>
              <a:t>Conclusions</a:t>
            </a:r>
          </a:p>
        </p:txBody>
      </p:sp>
      <p:sp>
        <p:nvSpPr>
          <p:cNvPr id="14" name="TextBox 13">
            <a:extLst>
              <a:ext uri="{FF2B5EF4-FFF2-40B4-BE49-F238E27FC236}">
                <a16:creationId xmlns:a16="http://schemas.microsoft.com/office/drawing/2014/main" id="{956ED4AC-32F8-4A99-9DEE-83CEC42C9F31}"/>
              </a:ext>
            </a:extLst>
          </p:cNvPr>
          <p:cNvSpPr txBox="1"/>
          <p:nvPr/>
        </p:nvSpPr>
        <p:spPr>
          <a:xfrm>
            <a:off x="6228271" y="3040233"/>
            <a:ext cx="5241486" cy="1169551"/>
          </a:xfrm>
          <a:prstGeom prst="rect">
            <a:avLst/>
          </a:prstGeom>
          <a:noFill/>
        </p:spPr>
        <p:txBody>
          <a:bodyPr wrap="square">
            <a:spAutoFit/>
          </a:bodyPr>
          <a:lstStyle/>
          <a:p>
            <a:r>
              <a:rPr lang="en-US" sz="1400" dirty="0"/>
              <a:t>Seasonal trends are distinct for each sub-meter, reflecting the different use patterns for appliances on each.</a:t>
            </a:r>
          </a:p>
          <a:p>
            <a:endParaRPr lang="en-US" sz="1400" dirty="0"/>
          </a:p>
          <a:p>
            <a:r>
              <a:rPr lang="en-US" sz="1400" dirty="0"/>
              <a:t>All three sub-meters demonstrate the same long-term trend of decreased energy use in 2009, picking back up into 2010.</a:t>
            </a:r>
          </a:p>
        </p:txBody>
      </p:sp>
      <p:sp>
        <p:nvSpPr>
          <p:cNvPr id="9" name="TextBox 8">
            <a:extLst>
              <a:ext uri="{FF2B5EF4-FFF2-40B4-BE49-F238E27FC236}">
                <a16:creationId xmlns:a16="http://schemas.microsoft.com/office/drawing/2014/main" id="{428E3E46-960D-4441-9EC2-AC173706E3BC}"/>
              </a:ext>
            </a:extLst>
          </p:cNvPr>
          <p:cNvSpPr txBox="1"/>
          <p:nvPr/>
        </p:nvSpPr>
        <p:spPr>
          <a:xfrm>
            <a:off x="1296889" y="2632179"/>
            <a:ext cx="3765655" cy="369332"/>
          </a:xfrm>
          <a:prstGeom prst="rect">
            <a:avLst/>
          </a:prstGeom>
          <a:noFill/>
        </p:spPr>
        <p:txBody>
          <a:bodyPr wrap="square" rtlCol="0">
            <a:spAutoFit/>
          </a:bodyPr>
          <a:lstStyle/>
          <a:p>
            <a:r>
              <a:rPr lang="en-US" dirty="0"/>
              <a:t>Submeter – 3 : Water Heater &amp; A/C</a:t>
            </a:r>
          </a:p>
        </p:txBody>
      </p:sp>
      <p:pic>
        <p:nvPicPr>
          <p:cNvPr id="16" name="Picture 15" descr="A picture containing line chart&#10;&#10;Description automatically generated">
            <a:extLst>
              <a:ext uri="{FF2B5EF4-FFF2-40B4-BE49-F238E27FC236}">
                <a16:creationId xmlns:a16="http://schemas.microsoft.com/office/drawing/2014/main" id="{E0B5E47B-47EA-DE4B-9ADC-717A6BA8D6DF}"/>
              </a:ext>
            </a:extLst>
          </p:cNvPr>
          <p:cNvPicPr/>
          <p:nvPr/>
        </p:nvPicPr>
        <p:blipFill>
          <a:blip r:embed="rId2"/>
          <a:stretch>
            <a:fillRect/>
          </a:stretch>
        </p:blipFill>
        <p:spPr>
          <a:xfrm>
            <a:off x="533712" y="2988675"/>
            <a:ext cx="5055699" cy="3289697"/>
          </a:xfrm>
          <a:prstGeom prst="rect">
            <a:avLst/>
          </a:prstGeom>
        </p:spPr>
      </p:pic>
    </p:spTree>
    <p:extLst>
      <p:ext uri="{BB962C8B-B14F-4D97-AF65-F5344CB8AC3E}">
        <p14:creationId xmlns:p14="http://schemas.microsoft.com/office/powerpoint/2010/main" val="193372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lored pencils on black background">
            <a:extLst>
              <a:ext uri="{FF2B5EF4-FFF2-40B4-BE49-F238E27FC236}">
                <a16:creationId xmlns:a16="http://schemas.microsoft.com/office/drawing/2014/main" id="{691B4F00-D309-4861-86A6-149CF5DFBBA1}"/>
              </a:ext>
            </a:extLst>
          </p:cNvPr>
          <p:cNvPicPr>
            <a:picLocks noChangeAspect="1"/>
          </p:cNvPicPr>
          <p:nvPr/>
        </p:nvPicPr>
        <p:blipFill rotWithShape="1">
          <a:blip r:embed="rId2"/>
          <a:srcRect t="8697" b="7034"/>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6">
            <a:extLst>
              <a:ext uri="{FF2B5EF4-FFF2-40B4-BE49-F238E27FC236}">
                <a16:creationId xmlns:a16="http://schemas.microsoft.com/office/drawing/2014/main" id="{8A5A52BC-16D7-4E46-ABEB-B11D2D2ECDCE}"/>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lnSpc>
                <a:spcPct val="90000"/>
              </a:lnSpc>
            </a:pPr>
            <a:r>
              <a:rPr lang="en-US" sz="3600" dirty="0"/>
              <a:t>FORECASTs</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1F67733-FACB-274C-B593-816C0C3C8BB1}"/>
              </a:ext>
            </a:extLst>
          </p:cNvPr>
          <p:cNvSpPr txBox="1"/>
          <p:nvPr/>
        </p:nvSpPr>
        <p:spPr>
          <a:xfrm>
            <a:off x="709448" y="3429000"/>
            <a:ext cx="4551665" cy="2031325"/>
          </a:xfrm>
          <a:prstGeom prst="rect">
            <a:avLst/>
          </a:prstGeom>
          <a:noFill/>
        </p:spPr>
        <p:txBody>
          <a:bodyPr wrap="square" rtlCol="0">
            <a:spAutoFit/>
          </a:bodyPr>
          <a:lstStyle/>
          <a:p>
            <a:r>
              <a:rPr lang="en-US" dirty="0"/>
              <a:t>We have chosen a method of forecasting known as ‘Holt-Winters’ forecasting’, this method allows us to separate out seasonal fluctuations, even when those seasonal fluctuations vary in magnitude over time, and make accurate projections of underlying trends into the future.</a:t>
            </a:r>
          </a:p>
        </p:txBody>
      </p:sp>
    </p:spTree>
    <p:extLst>
      <p:ext uri="{BB962C8B-B14F-4D97-AF65-F5344CB8AC3E}">
        <p14:creationId xmlns:p14="http://schemas.microsoft.com/office/powerpoint/2010/main" val="3222042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HOW WE DID LAST YEAR</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225538" y="2314575"/>
            <a:ext cx="4516707" cy="3505380"/>
          </a:xfrm>
        </p:spPr>
        <p:txBody>
          <a:bodyPr>
            <a:normAutofit fontScale="92500" lnSpcReduction="20000"/>
          </a:bodyPr>
          <a:lstStyle/>
          <a:p>
            <a:pPr>
              <a:lnSpc>
                <a:spcPct val="100000"/>
              </a:lnSpc>
            </a:pPr>
            <a:r>
              <a:rPr lang="en-US" sz="1600" dirty="0">
                <a:cs typeface="Biome Light" panose="020B0303030204020804" pitchFamily="34" charset="0"/>
              </a:rPr>
              <a:t>We have been tasked by the lead attorney of a law firm with helping to analyze a sizeable </a:t>
            </a:r>
            <a:r>
              <a:rPr lang="en-US" dirty="0">
                <a:cs typeface="Biome Light" panose="020B0303030204020804" pitchFamily="34" charset="0"/>
              </a:rPr>
              <a:t>data archive to prove or disprove their client’s assertion or residential occupation.  </a:t>
            </a:r>
            <a:r>
              <a:rPr lang="en-US" sz="1600" dirty="0">
                <a:cs typeface="Biome Light" panose="020B0303030204020804" pitchFamily="34" charset="0"/>
              </a:rPr>
              <a:t>Although we don’t know the full scope of the client’s case, the client claims to have not been occupying a specific residence at the time of an undisclosed event having occurred during the Summer of 2008.</a:t>
            </a:r>
          </a:p>
          <a:p>
            <a:pPr>
              <a:lnSpc>
                <a:spcPct val="100000"/>
              </a:lnSpc>
            </a:pPr>
            <a:r>
              <a:rPr lang="en-US" dirty="0">
                <a:cs typeface="Biome Light" panose="020B0303030204020804" pitchFamily="34" charset="0"/>
              </a:rPr>
              <a:t>Our team analyzed </a:t>
            </a:r>
            <a:r>
              <a:rPr lang="en-US" sz="1600" dirty="0">
                <a:cs typeface="Biome Light" panose="020B0303030204020804" pitchFamily="34" charset="0"/>
              </a:rPr>
              <a:t>three full years of archived data from 2007 - 2010 to gain insight on usage trends and anomalies.</a:t>
            </a:r>
          </a:p>
          <a:p>
            <a:pPr>
              <a:lnSpc>
                <a:spcPct val="100000"/>
              </a:lnSpc>
            </a:pPr>
            <a:r>
              <a:rPr lang="en-US" sz="1600" dirty="0">
                <a:cs typeface="Biome Light" panose="020B0303030204020804" pitchFamily="34" charset="0"/>
              </a:rPr>
              <a:t>Additionally, we built predictive models to forecast future energy consumption, accounting for seasonality and stationarity, to better recommend solutions for energy optimization at the behest of our client.</a:t>
            </a: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4520" y="1816701"/>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dirty="0"/>
              <a:t>HOLT-WINTERS forecasting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20</a:t>
            </a:fld>
            <a:endParaRPr lang="en-US" dirty="0"/>
          </a:p>
        </p:txBody>
      </p:sp>
      <p:sp>
        <p:nvSpPr>
          <p:cNvPr id="8" name="TextBox 7">
            <a:extLst>
              <a:ext uri="{FF2B5EF4-FFF2-40B4-BE49-F238E27FC236}">
                <a16:creationId xmlns:a16="http://schemas.microsoft.com/office/drawing/2014/main" id="{D89CC5CD-2486-4E2A-BA4E-C32371554D7E}"/>
              </a:ext>
            </a:extLst>
          </p:cNvPr>
          <p:cNvSpPr txBox="1"/>
          <p:nvPr/>
        </p:nvSpPr>
        <p:spPr>
          <a:xfrm>
            <a:off x="4783347" y="1910927"/>
            <a:ext cx="2625306" cy="369332"/>
          </a:xfrm>
          <a:prstGeom prst="rect">
            <a:avLst/>
          </a:prstGeom>
          <a:noFill/>
        </p:spPr>
        <p:txBody>
          <a:bodyPr wrap="square" rtlCol="0">
            <a:spAutoFit/>
          </a:bodyPr>
          <a:lstStyle/>
          <a:p>
            <a:r>
              <a:rPr lang="en-US" dirty="0">
                <a:solidFill>
                  <a:schemeClr val="bg1"/>
                </a:solidFill>
              </a:rPr>
              <a:t>SUBMETER – 1 : KITCHEN</a:t>
            </a:r>
          </a:p>
        </p:txBody>
      </p:sp>
      <p:pic>
        <p:nvPicPr>
          <p:cNvPr id="10" name="Picture 9" descr="Chart, line chart&#10;&#10;Description automatically generated">
            <a:extLst>
              <a:ext uri="{FF2B5EF4-FFF2-40B4-BE49-F238E27FC236}">
                <a16:creationId xmlns:a16="http://schemas.microsoft.com/office/drawing/2014/main" id="{2F93DDB7-4386-ED49-8324-A5828BABA1B2}"/>
              </a:ext>
            </a:extLst>
          </p:cNvPr>
          <p:cNvPicPr/>
          <p:nvPr/>
        </p:nvPicPr>
        <p:blipFill>
          <a:blip r:embed="rId2"/>
          <a:stretch>
            <a:fillRect/>
          </a:stretch>
        </p:blipFill>
        <p:spPr>
          <a:xfrm>
            <a:off x="104500" y="3023768"/>
            <a:ext cx="4023360" cy="2697480"/>
          </a:xfrm>
          <a:prstGeom prst="rect">
            <a:avLst/>
          </a:prstGeom>
        </p:spPr>
      </p:pic>
      <p:pic>
        <p:nvPicPr>
          <p:cNvPr id="12" name="Picture 11" descr="Chart&#10;&#10;Description automatically generated">
            <a:extLst>
              <a:ext uri="{FF2B5EF4-FFF2-40B4-BE49-F238E27FC236}">
                <a16:creationId xmlns:a16="http://schemas.microsoft.com/office/drawing/2014/main" id="{41F7820F-C712-A048-A851-C4D973983D60}"/>
              </a:ext>
            </a:extLst>
          </p:cNvPr>
          <p:cNvPicPr/>
          <p:nvPr/>
        </p:nvPicPr>
        <p:blipFill>
          <a:blip r:embed="rId3"/>
          <a:stretch>
            <a:fillRect/>
          </a:stretch>
        </p:blipFill>
        <p:spPr>
          <a:xfrm>
            <a:off x="4084955" y="3045919"/>
            <a:ext cx="4022090" cy="2697480"/>
          </a:xfrm>
          <a:prstGeom prst="rect">
            <a:avLst/>
          </a:prstGeom>
        </p:spPr>
      </p:pic>
      <p:pic>
        <p:nvPicPr>
          <p:cNvPr id="14" name="Picture 13" descr="Chart&#10;&#10;Description automatically generated">
            <a:extLst>
              <a:ext uri="{FF2B5EF4-FFF2-40B4-BE49-F238E27FC236}">
                <a16:creationId xmlns:a16="http://schemas.microsoft.com/office/drawing/2014/main" id="{99AFF780-1B1D-674B-92FA-2CC6FAEC6883}"/>
              </a:ext>
            </a:extLst>
          </p:cNvPr>
          <p:cNvPicPr/>
          <p:nvPr/>
        </p:nvPicPr>
        <p:blipFill>
          <a:blip r:embed="rId4"/>
          <a:stretch>
            <a:fillRect/>
          </a:stretch>
        </p:blipFill>
        <p:spPr>
          <a:xfrm>
            <a:off x="8048900" y="3023768"/>
            <a:ext cx="4038600" cy="2697480"/>
          </a:xfrm>
          <a:prstGeom prst="rect">
            <a:avLst/>
          </a:prstGeom>
        </p:spPr>
      </p:pic>
    </p:spTree>
    <p:extLst>
      <p:ext uri="{BB962C8B-B14F-4D97-AF65-F5344CB8AC3E}">
        <p14:creationId xmlns:p14="http://schemas.microsoft.com/office/powerpoint/2010/main" val="212910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4520" y="1816701"/>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dirty="0"/>
              <a:t>HOLT-WINTERS forecasting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21</a:t>
            </a:fld>
            <a:endParaRPr lang="en-US" dirty="0"/>
          </a:p>
        </p:txBody>
      </p:sp>
      <p:sp>
        <p:nvSpPr>
          <p:cNvPr id="8" name="TextBox 7">
            <a:extLst>
              <a:ext uri="{FF2B5EF4-FFF2-40B4-BE49-F238E27FC236}">
                <a16:creationId xmlns:a16="http://schemas.microsoft.com/office/drawing/2014/main" id="{D89CC5CD-2486-4E2A-BA4E-C32371554D7E}"/>
              </a:ext>
            </a:extLst>
          </p:cNvPr>
          <p:cNvSpPr txBox="1"/>
          <p:nvPr/>
        </p:nvSpPr>
        <p:spPr>
          <a:xfrm>
            <a:off x="4783347" y="1910927"/>
            <a:ext cx="2625306" cy="369332"/>
          </a:xfrm>
          <a:prstGeom prst="rect">
            <a:avLst/>
          </a:prstGeom>
          <a:noFill/>
        </p:spPr>
        <p:txBody>
          <a:bodyPr wrap="square" rtlCol="0">
            <a:spAutoFit/>
          </a:bodyPr>
          <a:lstStyle/>
          <a:p>
            <a:r>
              <a:rPr lang="en-US" dirty="0">
                <a:solidFill>
                  <a:schemeClr val="bg1"/>
                </a:solidFill>
              </a:rPr>
              <a:t>SUBMETER – 2 : LAUNDRY</a:t>
            </a:r>
          </a:p>
        </p:txBody>
      </p:sp>
      <p:pic>
        <p:nvPicPr>
          <p:cNvPr id="10" name="Picture 9" descr="Chart, line chart&#10;&#10;Description automatically generated">
            <a:extLst>
              <a:ext uri="{FF2B5EF4-FFF2-40B4-BE49-F238E27FC236}">
                <a16:creationId xmlns:a16="http://schemas.microsoft.com/office/drawing/2014/main" id="{08325C47-B730-D84D-9190-49CB98E3653F}"/>
              </a:ext>
            </a:extLst>
          </p:cNvPr>
          <p:cNvPicPr/>
          <p:nvPr/>
        </p:nvPicPr>
        <p:blipFill>
          <a:blip r:embed="rId2"/>
          <a:stretch>
            <a:fillRect/>
          </a:stretch>
        </p:blipFill>
        <p:spPr>
          <a:xfrm>
            <a:off x="123466" y="3144549"/>
            <a:ext cx="4033520" cy="2697480"/>
          </a:xfrm>
          <a:prstGeom prst="rect">
            <a:avLst/>
          </a:prstGeom>
        </p:spPr>
      </p:pic>
      <p:pic>
        <p:nvPicPr>
          <p:cNvPr id="12" name="Picture 11" descr="Chart&#10;&#10;Description automatically generated">
            <a:extLst>
              <a:ext uri="{FF2B5EF4-FFF2-40B4-BE49-F238E27FC236}">
                <a16:creationId xmlns:a16="http://schemas.microsoft.com/office/drawing/2014/main" id="{CA1C1FB8-1634-DA46-AC22-CF65AA6B0BDE}"/>
              </a:ext>
            </a:extLst>
          </p:cNvPr>
          <p:cNvPicPr/>
          <p:nvPr/>
        </p:nvPicPr>
        <p:blipFill>
          <a:blip r:embed="rId3"/>
          <a:stretch>
            <a:fillRect/>
          </a:stretch>
        </p:blipFill>
        <p:spPr>
          <a:xfrm>
            <a:off x="4156986" y="3144549"/>
            <a:ext cx="4042410" cy="269748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2530C920-C909-6D4A-B480-7B67E89D1B48}"/>
              </a:ext>
            </a:extLst>
          </p:cNvPr>
          <p:cNvPicPr/>
          <p:nvPr/>
        </p:nvPicPr>
        <p:blipFill>
          <a:blip r:embed="rId4"/>
          <a:stretch>
            <a:fillRect/>
          </a:stretch>
        </p:blipFill>
        <p:spPr>
          <a:xfrm>
            <a:off x="8158480" y="3144549"/>
            <a:ext cx="4033520" cy="2697480"/>
          </a:xfrm>
          <a:prstGeom prst="rect">
            <a:avLst/>
          </a:prstGeom>
        </p:spPr>
      </p:pic>
    </p:spTree>
    <p:extLst>
      <p:ext uri="{BB962C8B-B14F-4D97-AF65-F5344CB8AC3E}">
        <p14:creationId xmlns:p14="http://schemas.microsoft.com/office/powerpoint/2010/main" val="1864368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4520" y="1816701"/>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dirty="0"/>
              <a:t>HOLT-WINTERS forecasting</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22</a:t>
            </a:fld>
            <a:endParaRPr lang="en-US" dirty="0"/>
          </a:p>
        </p:txBody>
      </p:sp>
      <p:sp>
        <p:nvSpPr>
          <p:cNvPr id="8" name="TextBox 7">
            <a:extLst>
              <a:ext uri="{FF2B5EF4-FFF2-40B4-BE49-F238E27FC236}">
                <a16:creationId xmlns:a16="http://schemas.microsoft.com/office/drawing/2014/main" id="{D89CC5CD-2486-4E2A-BA4E-C32371554D7E}"/>
              </a:ext>
            </a:extLst>
          </p:cNvPr>
          <p:cNvSpPr txBox="1"/>
          <p:nvPr/>
        </p:nvSpPr>
        <p:spPr>
          <a:xfrm>
            <a:off x="4168838" y="1910927"/>
            <a:ext cx="3977502" cy="369332"/>
          </a:xfrm>
          <a:prstGeom prst="rect">
            <a:avLst/>
          </a:prstGeom>
          <a:noFill/>
        </p:spPr>
        <p:txBody>
          <a:bodyPr wrap="square" rtlCol="0">
            <a:spAutoFit/>
          </a:bodyPr>
          <a:lstStyle/>
          <a:p>
            <a:r>
              <a:rPr lang="en-US" dirty="0">
                <a:solidFill>
                  <a:schemeClr val="bg1"/>
                </a:solidFill>
              </a:rPr>
              <a:t>SUBMETER – 3 : WATER HEATER &amp; A/C</a:t>
            </a:r>
          </a:p>
        </p:txBody>
      </p:sp>
      <p:pic>
        <p:nvPicPr>
          <p:cNvPr id="10" name="Picture 9" descr="Chart, line chart&#10;&#10;Description automatically generated">
            <a:extLst>
              <a:ext uri="{FF2B5EF4-FFF2-40B4-BE49-F238E27FC236}">
                <a16:creationId xmlns:a16="http://schemas.microsoft.com/office/drawing/2014/main" id="{4D842B65-F0BE-8D43-8E67-91DAEBEEBBBA}"/>
              </a:ext>
            </a:extLst>
          </p:cNvPr>
          <p:cNvPicPr/>
          <p:nvPr/>
        </p:nvPicPr>
        <p:blipFill>
          <a:blip r:embed="rId2"/>
          <a:stretch>
            <a:fillRect/>
          </a:stretch>
        </p:blipFill>
        <p:spPr>
          <a:xfrm>
            <a:off x="136588" y="3023767"/>
            <a:ext cx="4032250" cy="2697480"/>
          </a:xfrm>
          <a:prstGeom prst="rect">
            <a:avLst/>
          </a:prstGeom>
        </p:spPr>
      </p:pic>
      <p:pic>
        <p:nvPicPr>
          <p:cNvPr id="12" name="Picture 11" descr="Chart&#10;&#10;Description automatically generated">
            <a:extLst>
              <a:ext uri="{FF2B5EF4-FFF2-40B4-BE49-F238E27FC236}">
                <a16:creationId xmlns:a16="http://schemas.microsoft.com/office/drawing/2014/main" id="{9F33D21E-8D14-5747-91E4-DAB29BA238C0}"/>
              </a:ext>
            </a:extLst>
          </p:cNvPr>
          <p:cNvPicPr/>
          <p:nvPr/>
        </p:nvPicPr>
        <p:blipFill>
          <a:blip r:embed="rId3"/>
          <a:stretch>
            <a:fillRect/>
          </a:stretch>
        </p:blipFill>
        <p:spPr>
          <a:xfrm>
            <a:off x="4143369" y="3002325"/>
            <a:ext cx="4028440" cy="2697480"/>
          </a:xfrm>
          <a:prstGeom prst="rect">
            <a:avLst/>
          </a:prstGeom>
        </p:spPr>
      </p:pic>
      <p:pic>
        <p:nvPicPr>
          <p:cNvPr id="14" name="Picture 13" descr="Chart&#10;&#10;Description automatically generated">
            <a:extLst>
              <a:ext uri="{FF2B5EF4-FFF2-40B4-BE49-F238E27FC236}">
                <a16:creationId xmlns:a16="http://schemas.microsoft.com/office/drawing/2014/main" id="{351B4ED4-3B8E-5A45-ABB2-FB77E565C83C}"/>
              </a:ext>
            </a:extLst>
          </p:cNvPr>
          <p:cNvPicPr/>
          <p:nvPr/>
        </p:nvPicPr>
        <p:blipFill>
          <a:blip r:embed="rId4"/>
          <a:stretch>
            <a:fillRect/>
          </a:stretch>
        </p:blipFill>
        <p:spPr>
          <a:xfrm>
            <a:off x="8139990" y="2996418"/>
            <a:ext cx="4038600" cy="2697480"/>
          </a:xfrm>
          <a:prstGeom prst="rect">
            <a:avLst/>
          </a:prstGeom>
        </p:spPr>
      </p:pic>
    </p:spTree>
    <p:extLst>
      <p:ext uri="{BB962C8B-B14F-4D97-AF65-F5344CB8AC3E}">
        <p14:creationId xmlns:p14="http://schemas.microsoft.com/office/powerpoint/2010/main" val="3373657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23</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US" sz="4800" spc="300" dirty="0"/>
              <a:t>RECOMMENDATIONS</a:t>
            </a:r>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4341" b="4341"/>
          <a:stretch>
            <a:fillRect/>
          </a:stretch>
        </p:blipFill>
        <p:spPr/>
      </p:pic>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520" y="3670302"/>
            <a:ext cx="3108960" cy="29547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800" spc="300" dirty="0"/>
              <a:t>BENCHMARKING</a:t>
            </a:r>
          </a:p>
          <a:p>
            <a:pPr marL="0" indent="0">
              <a:lnSpc>
                <a:spcPct val="100000"/>
              </a:lnSpc>
              <a:spcBef>
                <a:spcPts val="0"/>
              </a:spcBef>
              <a:buNone/>
              <a:defRPr/>
            </a:pPr>
            <a:endParaRPr lang="en-US" sz="2400" spc="300" dirty="0"/>
          </a:p>
          <a:p>
            <a:pPr marL="0" lvl="0" indent="0" defTabSz="488950">
              <a:lnSpc>
                <a:spcPct val="120000"/>
              </a:lnSpc>
              <a:spcBef>
                <a:spcPct val="0"/>
              </a:spcBef>
              <a:spcAft>
                <a:spcPct val="35000"/>
              </a:spcAft>
              <a:buNone/>
            </a:pPr>
            <a:r>
              <a:rPr lang="en-US" sz="1400" kern="1200" dirty="0">
                <a:latin typeface="+mj-lt"/>
              </a:rPr>
              <a:t>Consider consulting a third-party vendor to provide bill auditing and bench-marking services. For example, they might compare the home’s performance to similar properties in the vicinity to find ways to reduce the bill. Some skilled utility billing companies also offer these services. They can even go a step further, checking for consistent percentages, monitoring for leaks and comparing last year’s billing period to the current bill. All to verify the property is performing  well over time.</a:t>
            </a:r>
          </a:p>
          <a:p>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920" y="3670302"/>
            <a:ext cx="3223691"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spc="300" dirty="0">
                <a:latin typeface="+mj-lt"/>
              </a:rPr>
              <a:t>WASTE REDUCTION</a:t>
            </a:r>
          </a:p>
          <a:p>
            <a:pPr>
              <a:lnSpc>
                <a:spcPct val="100000"/>
              </a:lnSpc>
              <a:buFont typeface="Wingdings" panose="05000000000000000000" pitchFamily="2" charset="2"/>
              <a:buChar char="§"/>
              <a:defRPr/>
            </a:pPr>
            <a:r>
              <a:rPr lang="en-US" sz="1200" dirty="0">
                <a:latin typeface="+mj-lt"/>
              </a:rPr>
              <a:t>There is a pattern of heater or A/C use around early morning and evening.</a:t>
            </a:r>
          </a:p>
          <a:p>
            <a:pPr>
              <a:lnSpc>
                <a:spcPct val="100000"/>
              </a:lnSpc>
              <a:buFont typeface="Wingdings" panose="05000000000000000000" pitchFamily="2" charset="2"/>
              <a:buChar char="§"/>
              <a:defRPr/>
            </a:pPr>
            <a:r>
              <a:rPr lang="en-US" sz="1200" dirty="0">
                <a:latin typeface="+mj-lt"/>
              </a:rPr>
              <a:t>There is a pattern of higher household electricity use during winter months. </a:t>
            </a:r>
          </a:p>
          <a:p>
            <a:pPr>
              <a:lnSpc>
                <a:spcPct val="100000"/>
              </a:lnSpc>
              <a:buFont typeface="Wingdings" panose="05000000000000000000" pitchFamily="2" charset="2"/>
              <a:buChar char="§"/>
              <a:defRPr/>
            </a:pPr>
            <a:r>
              <a:rPr lang="en-US" sz="1200" dirty="0">
                <a:latin typeface="+mj-lt"/>
              </a:rPr>
              <a:t>Due to these patterns, it is recommended that insulation of the housing be increased to reduce thermal wasting.</a:t>
            </a:r>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24</a:t>
            </a:fld>
            <a:endParaRPr lang="en-US" dirty="0"/>
          </a:p>
        </p:txBody>
      </p:sp>
      <p:sp>
        <p:nvSpPr>
          <p:cNvPr id="2" name="TextBox 1">
            <a:extLst>
              <a:ext uri="{FF2B5EF4-FFF2-40B4-BE49-F238E27FC236}">
                <a16:creationId xmlns:a16="http://schemas.microsoft.com/office/drawing/2014/main" id="{EB7B6D5D-158B-45D4-B935-005DEFE4255C}"/>
              </a:ext>
            </a:extLst>
          </p:cNvPr>
          <p:cNvSpPr txBox="1"/>
          <p:nvPr/>
        </p:nvSpPr>
        <p:spPr>
          <a:xfrm>
            <a:off x="523875" y="657225"/>
            <a:ext cx="3390900" cy="830997"/>
          </a:xfrm>
          <a:prstGeom prst="rect">
            <a:avLst/>
          </a:prstGeom>
          <a:noFill/>
        </p:spPr>
        <p:txBody>
          <a:bodyPr wrap="square" rtlCol="0">
            <a:spAutoFit/>
          </a:bodyPr>
          <a:lstStyle/>
          <a:p>
            <a:endParaRPr lang="en-US" sz="2400" dirty="0">
              <a:latin typeface="+mj-lt"/>
            </a:endParaRPr>
          </a:p>
          <a:p>
            <a:endParaRPr lang="en-US" sz="1200" dirty="0">
              <a:latin typeface="+mj-lt"/>
            </a:endParaRPr>
          </a:p>
          <a:p>
            <a:r>
              <a:rPr lang="en-US" sz="1200" dirty="0">
                <a:latin typeface="+mj-lt"/>
              </a:rPr>
              <a:t>.  </a:t>
            </a:r>
          </a:p>
        </p:txBody>
      </p:sp>
      <p:sp>
        <p:nvSpPr>
          <p:cNvPr id="11" name="Content Placeholder 24">
            <a:extLst>
              <a:ext uri="{FF2B5EF4-FFF2-40B4-BE49-F238E27FC236}">
                <a16:creationId xmlns:a16="http://schemas.microsoft.com/office/drawing/2014/main" id="{1ADA1C3E-2682-4135-ABE9-84DFA1FF5EF5}"/>
              </a:ext>
            </a:extLst>
          </p:cNvPr>
          <p:cNvSpPr txBox="1">
            <a:spLocks/>
          </p:cNvSpPr>
          <p:nvPr/>
        </p:nvSpPr>
        <p:spPr>
          <a:xfrm>
            <a:off x="959803" y="3570858"/>
            <a:ext cx="3108960" cy="295478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400" spc="300" dirty="0"/>
              <a:t>REALIGNMENT</a:t>
            </a:r>
          </a:p>
          <a:p>
            <a:pPr marL="0" lvl="0" indent="0" defTabSz="488950">
              <a:lnSpc>
                <a:spcPct val="120000"/>
              </a:lnSpc>
              <a:spcBef>
                <a:spcPct val="0"/>
              </a:spcBef>
              <a:spcAft>
                <a:spcPct val="35000"/>
              </a:spcAft>
              <a:buNone/>
            </a:pPr>
            <a:endParaRPr lang="en-US" sz="1200" dirty="0">
              <a:latin typeface="+mj-lt"/>
            </a:endParaRPr>
          </a:p>
          <a:p>
            <a:pPr marL="0" lvl="0" indent="0" defTabSz="488950">
              <a:lnSpc>
                <a:spcPct val="120000"/>
              </a:lnSpc>
              <a:spcBef>
                <a:spcPct val="0"/>
              </a:spcBef>
              <a:spcAft>
                <a:spcPct val="35000"/>
              </a:spcAft>
              <a:buNone/>
            </a:pPr>
            <a:r>
              <a:rPr lang="en-US" sz="1200" dirty="0">
                <a:latin typeface="+mj-lt"/>
              </a:rPr>
              <a:t>A realignment of appliances among submeters to fix the location and purpose would make more sense.  I.e. the refrigerator is currently being metered by Submeter 2, which registers the laundry room and its appropriate appliances, Submeter 1with the other appliances in the kitchen</a:t>
            </a:r>
            <a:endParaRPr lang="en-US" sz="1200" dirty="0"/>
          </a:p>
        </p:txBody>
      </p:sp>
    </p:spTree>
    <p:extLst>
      <p:ext uri="{BB962C8B-B14F-4D97-AF65-F5344CB8AC3E}">
        <p14:creationId xmlns:p14="http://schemas.microsoft.com/office/powerpoint/2010/main" val="71496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User with solid fill">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4">
            <a:extLst>
              <a:ext uri="{96DAC541-7B7A-43D3-8B79-37D633B846F1}">
                <asvg:svgBlip xmlns:asvg="http://schemas.microsoft.com/office/drawing/2016/SVG/main" r:embed="rId6"/>
              </a:ext>
            </a:extLst>
          </a:blip>
          <a:srcRect/>
          <a:stretch/>
        </p:blipFill>
        <p:spPr>
          <a:xfrm>
            <a:off x="9705712" y="3063240"/>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MICHAEL </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3322602" y="3903126"/>
            <a:ext cx="3061775" cy="518795"/>
          </a:xfrm>
        </p:spPr>
        <p:txBody>
          <a:bodyPr/>
          <a:lstStyle/>
          <a:p>
            <a:r>
              <a:rPr lang="en-US" dirty="0"/>
              <a:t>KRISTI</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539138" y="3794760"/>
            <a:ext cx="3064668" cy="518795"/>
          </a:xfrm>
        </p:spPr>
        <p:txBody>
          <a:bodyPr>
            <a:normAutofit/>
          </a:bodyPr>
          <a:lstStyle/>
          <a:p>
            <a:r>
              <a:rPr lang="en-US" dirty="0"/>
              <a:t>DEBASMITA</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GROUP Z</a:t>
            </a:r>
          </a:p>
        </p:txBody>
      </p:sp>
      <p:pic>
        <p:nvPicPr>
          <p:cNvPr id="11" name="Online Image Placeholder 23" descr="User">
            <a:extLst>
              <a:ext uri="{FF2B5EF4-FFF2-40B4-BE49-F238E27FC236}">
                <a16:creationId xmlns:a16="http://schemas.microsoft.com/office/drawing/2014/main" id="{8BE1784F-2CBC-4C7D-B77C-EABA59ADAC0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87730" y="3063240"/>
            <a:ext cx="731520" cy="731520"/>
          </a:xfrm>
          <a:prstGeom prst="rect">
            <a:avLst/>
          </a:prstGeom>
        </p:spPr>
      </p:pic>
      <p:pic>
        <p:nvPicPr>
          <p:cNvPr id="7" name="Online Image Placeholder 6" descr="User with solid fill">
            <a:extLst>
              <a:ext uri="{FF2B5EF4-FFF2-40B4-BE49-F238E27FC236}">
                <a16:creationId xmlns:a16="http://schemas.microsoft.com/office/drawing/2014/main" id="{90D1A585-C877-490C-96E6-F470625C16FA}"/>
              </a:ext>
            </a:extLst>
          </p:cNvPr>
          <p:cNvPicPr>
            <a:picLocks noGrp="1" noChangeAspect="1"/>
          </p:cNvPicPr>
          <p:nvPr>
            <p:ph type="clipArt" sz="quarter" idx="20"/>
          </p:nvPr>
        </p:nvPicPr>
        <p:blipFill>
          <a:blip r:embed="rId7">
            <a:extLst>
              <a:ext uri="{96DAC541-7B7A-43D3-8B79-37D633B846F1}">
                <asvg:svgBlip xmlns:asvg="http://schemas.microsoft.com/office/drawing/2016/SVG/main" r:embed="rId8"/>
              </a:ext>
            </a:extLst>
          </a:blip>
          <a:stretch>
            <a:fillRect/>
          </a:stretch>
        </p:blipFill>
        <p:spPr>
          <a:xfrm>
            <a:off x="7220693" y="3100255"/>
            <a:ext cx="730250" cy="730250"/>
          </a:xfrm>
        </p:spPr>
      </p:pic>
      <p:sp>
        <p:nvSpPr>
          <p:cNvPr id="17" name="Text Placeholder 8">
            <a:extLst>
              <a:ext uri="{FF2B5EF4-FFF2-40B4-BE49-F238E27FC236}">
                <a16:creationId xmlns:a16="http://schemas.microsoft.com/office/drawing/2014/main" id="{0A59EE28-CD82-4966-842E-ABC4B108FCE3}"/>
              </a:ext>
            </a:extLst>
          </p:cNvPr>
          <p:cNvSpPr txBox="1">
            <a:spLocks/>
          </p:cNvSpPr>
          <p:nvPr/>
        </p:nvSpPr>
        <p:spPr>
          <a:xfrm>
            <a:off x="6054930" y="3823344"/>
            <a:ext cx="3061775"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JONATHAN</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367669" y="572044"/>
            <a:ext cx="4846320" cy="1435947"/>
          </a:xfrm>
        </p:spPr>
        <p:txBody>
          <a:bodyPr/>
          <a:lstStyle/>
          <a:p>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367669" y="1926566"/>
            <a:ext cx="5181600" cy="3951197"/>
          </a:xfrm>
        </p:spPr>
        <p:txBody>
          <a:bodyPr/>
          <a:lstStyle/>
          <a:p>
            <a:pPr marL="285750" indent="-285750">
              <a:lnSpc>
                <a:spcPct val="100000"/>
              </a:lnSpc>
              <a:buFont typeface="Arial" panose="020B0604020202020204" pitchFamily="34" charset="0"/>
              <a:buChar char="•"/>
            </a:pPr>
            <a:r>
              <a:rPr lang="en-US" sz="1400" dirty="0"/>
              <a:t>SMART HOME DOMAINS, SUBMETERS AND HOUSEHOLD POWER CONSUMPTION</a:t>
            </a:r>
            <a:endParaRPr lang="en-US" sz="1400" kern="1200" dirty="0"/>
          </a:p>
          <a:p>
            <a:pPr marL="285750" indent="-285750">
              <a:buFont typeface="Arial" panose="020B0604020202020204" pitchFamily="34" charset="0"/>
              <a:buChar char="•"/>
            </a:pPr>
            <a:r>
              <a:rPr lang="en-US" sz="1400" dirty="0"/>
              <a:t>TIME SERIES ANALYSIS</a:t>
            </a:r>
          </a:p>
          <a:p>
            <a:pPr marL="285750" indent="-285750">
              <a:lnSpc>
                <a:spcPct val="100000"/>
              </a:lnSpc>
              <a:buFont typeface="Arial" panose="020B0604020202020204" pitchFamily="34" charset="0"/>
              <a:buChar char="•"/>
            </a:pPr>
            <a:r>
              <a:rPr lang="en-US" sz="1400" dirty="0"/>
              <a:t>LINEAR REGRESSION FORECASTING</a:t>
            </a:r>
          </a:p>
          <a:p>
            <a:pPr marL="285750" indent="-285750">
              <a:buFont typeface="Arial" panose="020B0604020202020204" pitchFamily="34" charset="0"/>
              <a:buChar char="•"/>
            </a:pPr>
            <a:r>
              <a:rPr lang="en-US" sz="1400" dirty="0"/>
              <a:t>UNDERSTANDING TRENDS</a:t>
            </a:r>
          </a:p>
          <a:p>
            <a:pPr marL="285750" indent="-285750">
              <a:buFont typeface="Arial" panose="020B0604020202020204" pitchFamily="34" charset="0"/>
              <a:buChar char="•"/>
            </a:pPr>
            <a:r>
              <a:rPr lang="en-US" sz="1400" dirty="0"/>
              <a:t>PREDICTIONS AND CORRELATIONS</a:t>
            </a:r>
          </a:p>
          <a:p>
            <a:pPr marL="285750" indent="-285750">
              <a:buFont typeface="Arial" panose="020B0604020202020204" pitchFamily="34" charset="0"/>
              <a:buChar char="•"/>
            </a:pPr>
            <a:r>
              <a:rPr lang="en-US" sz="1400" dirty="0"/>
              <a:t>RECOMMENDATIONS</a:t>
            </a:r>
          </a:p>
          <a:p>
            <a:pPr marL="285750" indent="-285750">
              <a:buFont typeface="Arial" panose="020B0604020202020204" pitchFamily="34" charset="0"/>
              <a:buChar char="•"/>
            </a:pPr>
            <a:r>
              <a:rPr lang="en-US" sz="1400" dirty="0"/>
              <a:t>FINAL THOUGHTS</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pPr>
              <a:lnSpc>
                <a:spcPct val="100000"/>
              </a:lnSpc>
            </a:pPr>
            <a:r>
              <a:rPr lang="en-US" sz="2400" dirty="0"/>
              <a:t>SMART HOME DOMAINS, SUBMETERS AND HOUSEHOLD POWER CONSUMPTION</a:t>
            </a:r>
            <a:endParaRPr lang="en-US" sz="2400" kern="1200" dirty="0"/>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236874" y="238581"/>
            <a:ext cx="5622251" cy="823913"/>
          </a:xfrm>
        </p:spPr>
        <p:txBody>
          <a:bodyPr/>
          <a:lstStyle/>
          <a:p>
            <a:r>
              <a:rPr lang="en-US" dirty="0"/>
              <a:t>Data overview</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5</a:t>
            </a:fld>
            <a:endParaRPr lang="en-US" dirty="0"/>
          </a:p>
        </p:txBody>
      </p:sp>
      <p:graphicFrame>
        <p:nvGraphicFramePr>
          <p:cNvPr id="7" name="Chart 6">
            <a:extLst>
              <a:ext uri="{FF2B5EF4-FFF2-40B4-BE49-F238E27FC236}">
                <a16:creationId xmlns:a16="http://schemas.microsoft.com/office/drawing/2014/main" id="{1335BA50-9756-48EE-8B36-F765744CA785}"/>
              </a:ext>
            </a:extLst>
          </p:cNvPr>
          <p:cNvGraphicFramePr/>
          <p:nvPr>
            <p:extLst>
              <p:ext uri="{D42A27DB-BD31-4B8C-83A1-F6EECF244321}">
                <p14:modId xmlns:p14="http://schemas.microsoft.com/office/powerpoint/2010/main" val="2334850072"/>
              </p:ext>
            </p:extLst>
          </p:nvPr>
        </p:nvGraphicFramePr>
        <p:xfrm>
          <a:off x="482006" y="2783701"/>
          <a:ext cx="5613994" cy="39054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Diagram 22">
            <a:extLst>
              <a:ext uri="{FF2B5EF4-FFF2-40B4-BE49-F238E27FC236}">
                <a16:creationId xmlns:a16="http://schemas.microsoft.com/office/drawing/2014/main" id="{00F96CCA-02D7-4C71-A308-3A207B2E46A4}"/>
              </a:ext>
            </a:extLst>
          </p:cNvPr>
          <p:cNvGraphicFramePr/>
          <p:nvPr>
            <p:extLst>
              <p:ext uri="{D42A27DB-BD31-4B8C-83A1-F6EECF244321}">
                <p14:modId xmlns:p14="http://schemas.microsoft.com/office/powerpoint/2010/main" val="62099519"/>
              </p:ext>
            </p:extLst>
          </p:nvPr>
        </p:nvGraphicFramePr>
        <p:xfrm>
          <a:off x="6570079" y="810883"/>
          <a:ext cx="5139915" cy="5610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a16="http://schemas.microsoft.com/office/drawing/2014/main" id="{592032A0-5102-4EBA-B551-F1E454FD2C65}"/>
              </a:ext>
            </a:extLst>
          </p:cNvPr>
          <p:cNvSpPr txBox="1"/>
          <p:nvPr/>
        </p:nvSpPr>
        <p:spPr>
          <a:xfrm>
            <a:off x="701616" y="1183263"/>
            <a:ext cx="4692769" cy="1600438"/>
          </a:xfrm>
          <a:prstGeom prst="rect">
            <a:avLst/>
          </a:prstGeom>
          <a:noFill/>
        </p:spPr>
        <p:txBody>
          <a:bodyPr wrap="square" rtlCol="0">
            <a:spAutoFit/>
          </a:bodyPr>
          <a:lstStyle/>
          <a:p>
            <a:r>
              <a:rPr lang="en-US" sz="1400" dirty="0"/>
              <a:t>Energy consumption is based on watts/</a:t>
            </a:r>
            <a:r>
              <a:rPr lang="en-US" sz="1400" dirty="0" err="1"/>
              <a:t>hr</a:t>
            </a:r>
            <a:r>
              <a:rPr lang="en-US" sz="1400" dirty="0"/>
              <a:t> of activity</a:t>
            </a:r>
          </a:p>
          <a:p>
            <a:r>
              <a:rPr lang="en-US" sz="1400" dirty="0"/>
              <a:t>As you can see, the water heater and A/C unit were the largest consumers of energy, with the tightest range of wattage usage per minute.</a:t>
            </a:r>
          </a:p>
          <a:p>
            <a:r>
              <a:rPr lang="en-US" sz="1400" dirty="0"/>
              <a:t>Conversely, the kitchen utilized the least amount of overall energy consumption, with the widest range of wattage used per minute.</a:t>
            </a:r>
          </a:p>
        </p:txBody>
      </p:sp>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pPr algn="ctr"/>
            <a:r>
              <a:rPr lang="en-US" dirty="0"/>
              <a:t>January 9, 2008</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3" name="Picture Placeholder 2">
            <a:extLst>
              <a:ext uri="{FF2B5EF4-FFF2-40B4-BE49-F238E27FC236}">
                <a16:creationId xmlns:a16="http://schemas.microsoft.com/office/drawing/2014/main" id="{6868515A-252D-49D1-9ABE-C4DB2001DF35}"/>
              </a:ext>
            </a:extLst>
          </p:cNvPr>
          <p:cNvSpPr>
            <a:spLocks noGrp="1"/>
          </p:cNvSpPr>
          <p:nvPr>
            <p:ph type="pic" sz="quarter" idx="14"/>
          </p:nvPr>
        </p:nvSpPr>
        <p:spPr>
          <a:solidFill>
            <a:schemeClr val="tx1"/>
          </a:solidFill>
        </p:spPr>
      </p:sp>
      <p:sp>
        <p:nvSpPr>
          <p:cNvPr id="11" name="Title 1">
            <a:extLst>
              <a:ext uri="{FF2B5EF4-FFF2-40B4-BE49-F238E27FC236}">
                <a16:creationId xmlns:a16="http://schemas.microsoft.com/office/drawing/2014/main" id="{FF7706D8-556E-48A0-8D7E-9F4045176A4F}"/>
              </a:ext>
            </a:extLst>
          </p:cNvPr>
          <p:cNvSpPr>
            <a:spLocks noGrp="1"/>
          </p:cNvSpPr>
          <p:nvPr>
            <p:ph type="title"/>
          </p:nvPr>
        </p:nvSpPr>
        <p:spPr>
          <a:xfrm>
            <a:off x="1113897" y="878967"/>
            <a:ext cx="3188755" cy="1435947"/>
          </a:xfrm>
        </p:spPr>
        <p:txBody>
          <a:bodyPr/>
          <a:lstStyle/>
          <a:p>
            <a:pPr>
              <a:lnSpc>
                <a:spcPct val="100000"/>
              </a:lnSpc>
            </a:pPr>
            <a:r>
              <a:rPr lang="en-US" sz="3200" dirty="0">
                <a:solidFill>
                  <a:schemeClr val="bg1"/>
                </a:solidFill>
              </a:rPr>
              <a:t>Energy use in a typical day</a:t>
            </a:r>
          </a:p>
        </p:txBody>
      </p:sp>
      <p:sp>
        <p:nvSpPr>
          <p:cNvPr id="12" name="TextBox 11">
            <a:extLst>
              <a:ext uri="{FF2B5EF4-FFF2-40B4-BE49-F238E27FC236}">
                <a16:creationId xmlns:a16="http://schemas.microsoft.com/office/drawing/2014/main" id="{72B17894-80A2-4EB1-9336-06987F60750D}"/>
              </a:ext>
            </a:extLst>
          </p:cNvPr>
          <p:cNvSpPr txBox="1"/>
          <p:nvPr/>
        </p:nvSpPr>
        <p:spPr>
          <a:xfrm>
            <a:off x="931652" y="2314914"/>
            <a:ext cx="3962399" cy="3046988"/>
          </a:xfrm>
          <a:prstGeom prst="rect">
            <a:avLst/>
          </a:prstGeom>
          <a:solidFill>
            <a:schemeClr val="tx1"/>
          </a:solidFill>
        </p:spPr>
        <p:txBody>
          <a:bodyPr wrap="square">
            <a:spAutoFit/>
          </a:bodyPr>
          <a:lstStyle/>
          <a:p>
            <a:r>
              <a:rPr lang="en-US" sz="1600" dirty="0">
                <a:solidFill>
                  <a:schemeClr val="bg1"/>
                </a:solidFill>
                <a:latin typeface="+mj-lt"/>
              </a:rPr>
              <a:t>This visualization depicts patterns of energy usage unique to the appliances the submeters track. Here we can see the Laundry Room remains relatively constant in its consumption; presumably owing to the refrigerator constant and consistent energy usage. Conversely, the Kitchen seems to experience spikes in energy consumption commensurate with food preparation around mealtimes. Again, the Water Heater &amp; A/C tend to consume energy when the occupant is showering and present in the home. </a:t>
            </a:r>
          </a:p>
        </p:txBody>
      </p:sp>
      <p:pic>
        <p:nvPicPr>
          <p:cNvPr id="17" name="Content Placeholder 16" descr="Chart, bar chart&#10;&#10;Description automatically generated">
            <a:extLst>
              <a:ext uri="{FF2B5EF4-FFF2-40B4-BE49-F238E27FC236}">
                <a16:creationId xmlns:a16="http://schemas.microsoft.com/office/drawing/2014/main" id="{A91333C1-4447-403A-B4B2-B183C35438EA}"/>
              </a:ext>
            </a:extLst>
          </p:cNvPr>
          <p:cNvPicPr>
            <a:picLocks noGrp="1" noChangeAspect="1"/>
          </p:cNvPicPr>
          <p:nvPr>
            <p:ph idx="1"/>
          </p:nvPr>
        </p:nvPicPr>
        <p:blipFill rotWithShape="1">
          <a:blip r:embed="rId3"/>
          <a:srcRect t="7479"/>
          <a:stretch/>
        </p:blipFill>
        <p:spPr>
          <a:xfrm>
            <a:off x="6095999" y="1496275"/>
            <a:ext cx="6026132" cy="4848668"/>
          </a:xfrm>
        </p:spPr>
      </p:pic>
    </p:spTree>
    <p:extLst>
      <p:ext uri="{BB962C8B-B14F-4D97-AF65-F5344CB8AC3E}">
        <p14:creationId xmlns:p14="http://schemas.microsoft.com/office/powerpoint/2010/main" val="370037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7464614" y="1783959"/>
            <a:ext cx="4087306" cy="2889114"/>
          </a:xfrm>
        </p:spPr>
        <p:txBody>
          <a:bodyPr vert="horz" lIns="91440" tIns="45720" rIns="91440" bIns="45720" rtlCol="0" anchor="b">
            <a:normAutofit/>
          </a:bodyPr>
          <a:lstStyle/>
          <a:p>
            <a:pPr>
              <a:lnSpc>
                <a:spcPct val="90000"/>
              </a:lnSpc>
            </a:pPr>
            <a:r>
              <a:rPr lang="en-US" sz="5400"/>
              <a:t>TIME SERIES ANALYSIS</a:t>
            </a:r>
          </a:p>
        </p:txBody>
      </p:sp>
      <p:sp>
        <p:nvSpPr>
          <p:cNvPr id="13" name="Freeform: Shape 1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descr="Close-up of a stopwatch">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l="9815" r="2177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8C2E478F-E849-4A8C-AF1F-CBCC78A7CBFA}" type="slidenum">
              <a:rPr lang="en-US" sz="1500">
                <a:solidFill>
                  <a:srgbClr val="FFFFFF"/>
                </a:solidFill>
                <a:latin typeface="Calibri" panose="020F0502020204030204"/>
              </a:rPr>
              <a:pPr algn="ctr">
                <a:spcAft>
                  <a:spcPts val="600"/>
                </a:spcAft>
                <a:defRPr/>
              </a:pPr>
              <a:t>7</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1802930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nSpc>
                <a:spcPct val="90000"/>
              </a:lnSpc>
            </a:pPr>
            <a:r>
              <a:rPr lang="en-US" sz="5400">
                <a:solidFill>
                  <a:srgbClr val="FFFFFF"/>
                </a:solidFill>
              </a:rPr>
              <a:t>Time series analysis</a:t>
            </a:r>
          </a:p>
        </p:txBody>
      </p:sp>
      <p:cxnSp>
        <p:nvCxnSpPr>
          <p:cNvPr id="26"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BE9BF00-AA58-49E2-A933-2D6BE46224DE}"/>
              </a:ext>
            </a:extLst>
          </p:cNvPr>
          <p:cNvPicPr>
            <a:picLocks noChangeAspect="1"/>
          </p:cNvPicPr>
          <p:nvPr/>
        </p:nvPicPr>
        <p:blipFill>
          <a:blip r:embed="rId2"/>
          <a:stretch>
            <a:fillRect/>
          </a:stretch>
        </p:blipFill>
        <p:spPr>
          <a:xfrm>
            <a:off x="7144886" y="2596836"/>
            <a:ext cx="4333481" cy="3997637"/>
          </a:xfrm>
          <a:prstGeom prst="rect">
            <a:avLst/>
          </a:prstGeom>
        </p:spPr>
      </p:pic>
      <p:cxnSp>
        <p:nvCxnSpPr>
          <p:cNvPr id="27"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610D2CB-4C20-49E7-A0E2-14D677AFB40E}"/>
              </a:ext>
            </a:extLst>
          </p:cNvPr>
          <p:cNvPicPr>
            <a:picLocks noChangeAspect="1"/>
          </p:cNvPicPr>
          <p:nvPr/>
        </p:nvPicPr>
        <p:blipFill>
          <a:blip r:embed="rId3"/>
          <a:stretch>
            <a:fillRect/>
          </a:stretch>
        </p:blipFill>
        <p:spPr>
          <a:xfrm>
            <a:off x="713633" y="2426991"/>
            <a:ext cx="4542769" cy="3997637"/>
          </a:xfrm>
          <a:prstGeom prst="rect">
            <a:avLst/>
          </a:prstGeom>
        </p:spPr>
      </p:pic>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spcAft>
                <a:spcPts val="600"/>
              </a:spcAft>
            </a:pPr>
            <a:fld id="{8C2E478F-E849-4A8C-AF1F-CBCC78A7CBFA}" type="slidenum">
              <a:rPr lang="en-US">
                <a:solidFill>
                  <a:srgbClr val="898989"/>
                </a:solidFill>
              </a:rPr>
              <a:pPr>
                <a:spcAft>
                  <a:spcPts val="600"/>
                </a:spcAft>
              </a:pPr>
              <a:t>8</a:t>
            </a:fld>
            <a:endParaRPr lang="en-US">
              <a:solidFill>
                <a:srgbClr val="898989"/>
              </a:solidFill>
            </a:endParaRPr>
          </a:p>
        </p:txBody>
      </p:sp>
      <p:sp>
        <p:nvSpPr>
          <p:cNvPr id="10" name="Rectangle 9">
            <a:extLst>
              <a:ext uri="{FF2B5EF4-FFF2-40B4-BE49-F238E27FC236}">
                <a16:creationId xmlns:a16="http://schemas.microsoft.com/office/drawing/2014/main" id="{998B310C-D106-46AC-B671-4D24FE30A786}"/>
              </a:ext>
            </a:extLst>
          </p:cNvPr>
          <p:cNvSpPr/>
          <p:nvPr/>
        </p:nvSpPr>
        <p:spPr>
          <a:xfrm>
            <a:off x="10786143" y="2426991"/>
            <a:ext cx="769694" cy="221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26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nSpc>
                <a:spcPct val="90000"/>
              </a:lnSpc>
            </a:pPr>
            <a:r>
              <a:rPr lang="en-US" sz="5400">
                <a:solidFill>
                  <a:srgbClr val="FFFFFF"/>
                </a:solidFill>
              </a:rPr>
              <a:t>Time series analysis</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Chart, line chart&#10;&#10;Description automatically generated">
            <a:extLst>
              <a:ext uri="{FF2B5EF4-FFF2-40B4-BE49-F238E27FC236}">
                <a16:creationId xmlns:a16="http://schemas.microsoft.com/office/drawing/2014/main" id="{07E31207-9C4F-4FCF-AC2B-B02D5B12465B}"/>
              </a:ext>
            </a:extLst>
          </p:cNvPr>
          <p:cNvPicPr>
            <a:picLocks noChangeAspect="1"/>
          </p:cNvPicPr>
          <p:nvPr/>
        </p:nvPicPr>
        <p:blipFill>
          <a:blip r:embed="rId2"/>
          <a:stretch>
            <a:fillRect/>
          </a:stretch>
        </p:blipFill>
        <p:spPr>
          <a:xfrm>
            <a:off x="356087" y="2426818"/>
            <a:ext cx="5406876" cy="3997637"/>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E82DB5F-41C6-4D8A-837D-849D5F095388}"/>
              </a:ext>
            </a:extLst>
          </p:cNvPr>
          <p:cNvPicPr>
            <a:picLocks noChangeAspect="1"/>
          </p:cNvPicPr>
          <p:nvPr/>
        </p:nvPicPr>
        <p:blipFill>
          <a:blip r:embed="rId3"/>
          <a:stretch>
            <a:fillRect/>
          </a:stretch>
        </p:blipFill>
        <p:spPr>
          <a:xfrm>
            <a:off x="6445073" y="2645643"/>
            <a:ext cx="5455917" cy="3559986"/>
          </a:xfrm>
          <a:prstGeom prst="rect">
            <a:avLst/>
          </a:prstGeom>
        </p:spPr>
      </p:pic>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03343" y="6522430"/>
            <a:ext cx="2743200" cy="347472"/>
          </a:xfrm>
        </p:spPr>
        <p:txBody>
          <a:bodyPr vert="horz" lIns="91440" tIns="45720" rIns="91440" bIns="45720" rtlCol="0" anchor="ctr">
            <a:normAutofit/>
          </a:bodyPr>
          <a:lstStyle/>
          <a:p>
            <a:pPr>
              <a:spcAft>
                <a:spcPts val="600"/>
              </a:spcAft>
            </a:pPr>
            <a:fld id="{8C2E478F-E849-4A8C-AF1F-CBCC78A7CBFA}" type="slidenum">
              <a:rPr lang="en-US">
                <a:solidFill>
                  <a:srgbClr val="898989"/>
                </a:solidFill>
              </a:rPr>
              <a:pPr>
                <a:spcAft>
                  <a:spcPts val="600"/>
                </a:spcAft>
              </a:pPr>
              <a:t>9</a:t>
            </a:fld>
            <a:endParaRPr lang="en-US">
              <a:solidFill>
                <a:srgbClr val="898989"/>
              </a:solidFill>
            </a:endParaRPr>
          </a:p>
        </p:txBody>
      </p:sp>
      <p:sp>
        <p:nvSpPr>
          <p:cNvPr id="10" name="Rectangle 9">
            <a:extLst>
              <a:ext uri="{FF2B5EF4-FFF2-40B4-BE49-F238E27FC236}">
                <a16:creationId xmlns:a16="http://schemas.microsoft.com/office/drawing/2014/main" id="{998B310C-D106-46AC-B671-4D24FE30A786}"/>
              </a:ext>
            </a:extLst>
          </p:cNvPr>
          <p:cNvSpPr/>
          <p:nvPr/>
        </p:nvSpPr>
        <p:spPr>
          <a:xfrm>
            <a:off x="10786143" y="2426991"/>
            <a:ext cx="769694" cy="221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45130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137</TotalTime>
  <Words>1101</Words>
  <Application>Microsoft Macintosh PowerPoint</Application>
  <PresentationFormat>Widescreen</PresentationFormat>
  <Paragraphs>129</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IOT ANALYTICS</vt:lpstr>
      <vt:lpstr>INTRODUCTION</vt:lpstr>
      <vt:lpstr>Agenda</vt:lpstr>
      <vt:lpstr>SMART HOME DOMAINS, SUBMETERS AND HOUSEHOLD POWER CONSUMPTION</vt:lpstr>
      <vt:lpstr>Data overview</vt:lpstr>
      <vt:lpstr>January 9, 2008</vt:lpstr>
      <vt:lpstr>TIME SERIES ANALYSIS</vt:lpstr>
      <vt:lpstr>Time series analysis</vt:lpstr>
      <vt:lpstr>Time series analysis</vt:lpstr>
      <vt:lpstr>Time series analysis </vt:lpstr>
      <vt:lpstr>Time series analysis </vt:lpstr>
      <vt:lpstr>SUMMARY</vt:lpstr>
      <vt:lpstr>Time series regression models</vt:lpstr>
      <vt:lpstr>Linear regression models </vt:lpstr>
      <vt:lpstr>Linear regression models </vt:lpstr>
      <vt:lpstr>UNDERSTANDING tRENDS</vt:lpstr>
      <vt:lpstr>decomposition</vt:lpstr>
      <vt:lpstr>decomposition</vt:lpstr>
      <vt:lpstr>FORECASTs</vt:lpstr>
      <vt:lpstr>HOLT-WINTERS forecasting</vt:lpstr>
      <vt:lpstr>HOLT-WINTERS forecasting</vt:lpstr>
      <vt:lpstr>HOLT-WINTERS forecasting</vt:lpstr>
      <vt:lpstr>What’s next</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ANALYTICS</dc:title>
  <dc:creator>Mike Bauler</dc:creator>
  <cp:lastModifiedBy>Hartman, Jonathan</cp:lastModifiedBy>
  <cp:revision>5</cp:revision>
  <dcterms:created xsi:type="dcterms:W3CDTF">2021-03-08T17:49:27Z</dcterms:created>
  <dcterms:modified xsi:type="dcterms:W3CDTF">2021-03-08T22:00:15Z</dcterms:modified>
</cp:coreProperties>
</file>